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5" r:id="rId6"/>
  </p:sldMasterIdLst>
  <p:sldIdLst>
    <p:sldId id="256" r:id="rId7"/>
    <p:sldId id="259" r:id="rId8"/>
    <p:sldId id="258" r:id="rId9"/>
    <p:sldId id="257" r:id="rId10"/>
    <p:sldId id="360" r:id="rId11"/>
    <p:sldId id="361" r:id="rId12"/>
    <p:sldId id="353" r:id="rId13"/>
    <p:sldId id="354" r:id="rId14"/>
    <p:sldId id="355" r:id="rId15"/>
    <p:sldId id="356" r:id="rId16"/>
    <p:sldId id="357" r:id="rId17"/>
    <p:sldId id="358" r:id="rId18"/>
    <p:sldId id="363" r:id="rId19"/>
    <p:sldId id="370" r:id="rId20"/>
    <p:sldId id="379" r:id="rId21"/>
    <p:sldId id="371" r:id="rId22"/>
    <p:sldId id="372" r:id="rId23"/>
    <p:sldId id="373" r:id="rId24"/>
    <p:sldId id="374" r:id="rId25"/>
    <p:sldId id="380" r:id="rId26"/>
    <p:sldId id="381" r:id="rId27"/>
    <p:sldId id="377" r:id="rId28"/>
    <p:sldId id="378" r:id="rId29"/>
    <p:sldId id="364" r:id="rId30"/>
    <p:sldId id="365" r:id="rId31"/>
    <p:sldId id="366" r:id="rId32"/>
    <p:sldId id="367" r:id="rId33"/>
    <p:sldId id="368" r:id="rId34"/>
    <p:sldId id="369" r:id="rId35"/>
    <p:sldId id="383" r:id="rId36"/>
    <p:sldId id="382" r:id="rId37"/>
    <p:sldId id="362" r:id="rId38"/>
    <p:sldId id="359" r:id="rId39"/>
    <p:sldId id="331" r:id="rId40"/>
    <p:sldId id="30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2B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7B1EE8-C2D6-4D99-B3E5-C324CA5573E1}" v="34" dt="2021-05-20T13:16:42.6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than Messere" userId="55338779-0f7f-41e3-9360-67874f3cbc7e" providerId="ADAL" clId="{3F7B1EE8-C2D6-4D99-B3E5-C324CA5573E1}"/>
    <pc:docChg chg="undo custSel addSld delSld modSld sldOrd">
      <pc:chgData name="Ethan Messere" userId="55338779-0f7f-41e3-9360-67874f3cbc7e" providerId="ADAL" clId="{3F7B1EE8-C2D6-4D99-B3E5-C324CA5573E1}" dt="2021-05-20T13:20:02.893" v="675" actId="6549"/>
      <pc:docMkLst>
        <pc:docMk/>
      </pc:docMkLst>
      <pc:sldChg chg="new del">
        <pc:chgData name="Ethan Messere" userId="55338779-0f7f-41e3-9360-67874f3cbc7e" providerId="ADAL" clId="{3F7B1EE8-C2D6-4D99-B3E5-C324CA5573E1}" dt="2021-05-18T14:09:46.042" v="1" actId="680"/>
        <pc:sldMkLst>
          <pc:docMk/>
          <pc:sldMk cId="2912812175" sldId="257"/>
        </pc:sldMkLst>
      </pc:sldChg>
      <pc:sldChg chg="addSp delSp modSp add mod ord">
        <pc:chgData name="Ethan Messere" userId="55338779-0f7f-41e3-9360-67874f3cbc7e" providerId="ADAL" clId="{3F7B1EE8-C2D6-4D99-B3E5-C324CA5573E1}" dt="2021-05-18T18:12:02.808" v="567"/>
        <pc:sldMkLst>
          <pc:docMk/>
          <pc:sldMk cId="3374856591" sldId="257"/>
        </pc:sldMkLst>
        <pc:spChg chg="add del mod">
          <ac:chgData name="Ethan Messere" userId="55338779-0f7f-41e3-9360-67874f3cbc7e" providerId="ADAL" clId="{3F7B1EE8-C2D6-4D99-B3E5-C324CA5573E1}" dt="2021-05-18T14:17:34.765" v="146" actId="20577"/>
          <ac:spMkLst>
            <pc:docMk/>
            <pc:sldMk cId="3374856591" sldId="257"/>
            <ac:spMk id="2" creationId="{2A3005D1-B585-4C2F-B3DC-F991D24716F6}"/>
          </ac:spMkLst>
        </pc:spChg>
        <pc:spChg chg="mod">
          <ac:chgData name="Ethan Messere" userId="55338779-0f7f-41e3-9360-67874f3cbc7e" providerId="ADAL" clId="{3F7B1EE8-C2D6-4D99-B3E5-C324CA5573E1}" dt="2021-05-18T14:22:01.263" v="176" actId="1076"/>
          <ac:spMkLst>
            <pc:docMk/>
            <pc:sldMk cId="3374856591" sldId="257"/>
            <ac:spMk id="4" creationId="{44E18D2F-7807-4B47-81FE-91531C00DDC9}"/>
          </ac:spMkLst>
        </pc:spChg>
        <pc:spChg chg="add mod">
          <ac:chgData name="Ethan Messere" userId="55338779-0f7f-41e3-9360-67874f3cbc7e" providerId="ADAL" clId="{3F7B1EE8-C2D6-4D99-B3E5-C324CA5573E1}" dt="2021-05-18T14:16:40.248" v="137" actId="20577"/>
          <ac:spMkLst>
            <pc:docMk/>
            <pc:sldMk cId="3374856591" sldId="257"/>
            <ac:spMk id="7" creationId="{D15E3C34-8DA8-404A-B56A-C04FE338F98D}"/>
          </ac:spMkLst>
        </pc:spChg>
        <pc:spChg chg="del mod">
          <ac:chgData name="Ethan Messere" userId="55338779-0f7f-41e3-9360-67874f3cbc7e" providerId="ADAL" clId="{3F7B1EE8-C2D6-4D99-B3E5-C324CA5573E1}" dt="2021-05-18T14:14:17.197" v="90" actId="478"/>
          <ac:spMkLst>
            <pc:docMk/>
            <pc:sldMk cId="3374856591" sldId="257"/>
            <ac:spMk id="9" creationId="{8610EF61-1D9F-4FA7-8DFF-2F86D40589E1}"/>
          </ac:spMkLst>
        </pc:spChg>
        <pc:spChg chg="add mod">
          <ac:chgData name="Ethan Messere" userId="55338779-0f7f-41e3-9360-67874f3cbc7e" providerId="ADAL" clId="{3F7B1EE8-C2D6-4D99-B3E5-C324CA5573E1}" dt="2021-05-18T14:20:38.190" v="173" actId="20577"/>
          <ac:spMkLst>
            <pc:docMk/>
            <pc:sldMk cId="3374856591" sldId="257"/>
            <ac:spMk id="10" creationId="{DE07BD72-5198-419E-ADAE-AC918CC87788}"/>
          </ac:spMkLst>
        </pc:spChg>
        <pc:spChg chg="add mod">
          <ac:chgData name="Ethan Messere" userId="55338779-0f7f-41e3-9360-67874f3cbc7e" providerId="ADAL" clId="{3F7B1EE8-C2D6-4D99-B3E5-C324CA5573E1}" dt="2021-05-18T14:18:18.014" v="159" actId="1076"/>
          <ac:spMkLst>
            <pc:docMk/>
            <pc:sldMk cId="3374856591" sldId="257"/>
            <ac:spMk id="11" creationId="{63A4B4B3-B1AB-4CC2-908C-5B8C1526E67C}"/>
          </ac:spMkLst>
        </pc:spChg>
        <pc:picChg chg="add del mod">
          <ac:chgData name="Ethan Messere" userId="55338779-0f7f-41e3-9360-67874f3cbc7e" providerId="ADAL" clId="{3F7B1EE8-C2D6-4D99-B3E5-C324CA5573E1}" dt="2021-05-18T14:21:09.602" v="175" actId="478"/>
          <ac:picMkLst>
            <pc:docMk/>
            <pc:sldMk cId="3374856591" sldId="257"/>
            <ac:picMk id="3" creationId="{160EEAEA-98CC-4615-ADED-187DBE8D2823}"/>
          </ac:picMkLst>
        </pc:picChg>
        <pc:picChg chg="del">
          <ac:chgData name="Ethan Messere" userId="55338779-0f7f-41e3-9360-67874f3cbc7e" providerId="ADAL" clId="{3F7B1EE8-C2D6-4D99-B3E5-C324CA5573E1}" dt="2021-05-18T14:10:30.023" v="3" actId="478"/>
          <ac:picMkLst>
            <pc:docMk/>
            <pc:sldMk cId="3374856591" sldId="257"/>
            <ac:picMk id="6" creationId="{D3F4C1DC-685F-4D39-893B-85D1F5256441}"/>
          </ac:picMkLst>
        </pc:picChg>
        <pc:picChg chg="add del mod">
          <ac:chgData name="Ethan Messere" userId="55338779-0f7f-41e3-9360-67874f3cbc7e" providerId="ADAL" clId="{3F7B1EE8-C2D6-4D99-B3E5-C324CA5573E1}" dt="2021-05-18T18:10:41.782" v="565" actId="478"/>
          <ac:picMkLst>
            <pc:docMk/>
            <pc:sldMk cId="3374856591" sldId="257"/>
            <ac:picMk id="8" creationId="{E1691F41-5706-4FA0-AA0A-138EE2C1F7B4}"/>
          </ac:picMkLst>
        </pc:picChg>
      </pc:sldChg>
      <pc:sldChg chg="modSp add del mod">
        <pc:chgData name="Ethan Messere" userId="55338779-0f7f-41e3-9360-67874f3cbc7e" providerId="ADAL" clId="{3F7B1EE8-C2D6-4D99-B3E5-C324CA5573E1}" dt="2021-05-18T14:44:53.544" v="299" actId="404"/>
        <pc:sldMkLst>
          <pc:docMk/>
          <pc:sldMk cId="3546652463" sldId="258"/>
        </pc:sldMkLst>
        <pc:spChg chg="mod">
          <ac:chgData name="Ethan Messere" userId="55338779-0f7f-41e3-9360-67874f3cbc7e" providerId="ADAL" clId="{3F7B1EE8-C2D6-4D99-B3E5-C324CA5573E1}" dt="2021-05-18T14:44:53.544" v="299" actId="404"/>
          <ac:spMkLst>
            <pc:docMk/>
            <pc:sldMk cId="3546652463" sldId="258"/>
            <ac:spMk id="2" creationId="{A3A17642-2E89-9440-886B-008050096D17}"/>
          </ac:spMkLst>
        </pc:spChg>
        <pc:picChg chg="mod modCrop">
          <ac:chgData name="Ethan Messere" userId="55338779-0f7f-41e3-9360-67874f3cbc7e" providerId="ADAL" clId="{3F7B1EE8-C2D6-4D99-B3E5-C324CA5573E1}" dt="2021-05-18T14:30:37.302" v="295" actId="1038"/>
          <ac:picMkLst>
            <pc:docMk/>
            <pc:sldMk cId="3546652463" sldId="258"/>
            <ac:picMk id="4" creationId="{B1C5E3FD-0C71-44EF-ADF3-29F60286076A}"/>
          </ac:picMkLst>
        </pc:picChg>
      </pc:sldChg>
      <pc:sldChg chg="addSp delSp modSp add mod">
        <pc:chgData name="Ethan Messere" userId="55338779-0f7f-41e3-9360-67874f3cbc7e" providerId="ADAL" clId="{3F7B1EE8-C2D6-4D99-B3E5-C324CA5573E1}" dt="2021-05-18T18:57:53.328" v="658" actId="20577"/>
        <pc:sldMkLst>
          <pc:docMk/>
          <pc:sldMk cId="970714277" sldId="259"/>
        </pc:sldMkLst>
        <pc:spChg chg="del">
          <ac:chgData name="Ethan Messere" userId="55338779-0f7f-41e3-9360-67874f3cbc7e" providerId="ADAL" clId="{3F7B1EE8-C2D6-4D99-B3E5-C324CA5573E1}" dt="2021-05-18T14:45:29.383" v="318" actId="478"/>
          <ac:spMkLst>
            <pc:docMk/>
            <pc:sldMk cId="970714277" sldId="259"/>
            <ac:spMk id="2" creationId="{2A3005D1-B585-4C2F-B3DC-F991D24716F6}"/>
          </ac:spMkLst>
        </pc:spChg>
        <pc:spChg chg="add del mod">
          <ac:chgData name="Ethan Messere" userId="55338779-0f7f-41e3-9360-67874f3cbc7e" providerId="ADAL" clId="{3F7B1EE8-C2D6-4D99-B3E5-C324CA5573E1}" dt="2021-05-18T14:45:45.259" v="320"/>
          <ac:spMkLst>
            <pc:docMk/>
            <pc:sldMk cId="970714277" sldId="259"/>
            <ac:spMk id="3" creationId="{53891671-1531-4D00-BB12-60E86B9C192B}"/>
          </ac:spMkLst>
        </pc:spChg>
        <pc:spChg chg="mod">
          <ac:chgData name="Ethan Messere" userId="55338779-0f7f-41e3-9360-67874f3cbc7e" providerId="ADAL" clId="{3F7B1EE8-C2D6-4D99-B3E5-C324CA5573E1}" dt="2021-05-18T14:49:19.282" v="439" actId="1036"/>
          <ac:spMkLst>
            <pc:docMk/>
            <pc:sldMk cId="970714277" sldId="259"/>
            <ac:spMk id="4" creationId="{44E18D2F-7807-4B47-81FE-91531C00DDC9}"/>
          </ac:spMkLst>
        </pc:spChg>
        <pc:spChg chg="add mod">
          <ac:chgData name="Ethan Messere" userId="55338779-0f7f-41e3-9360-67874f3cbc7e" providerId="ADAL" clId="{3F7B1EE8-C2D6-4D99-B3E5-C324CA5573E1}" dt="2021-05-18T18:57:53.328" v="658" actId="20577"/>
          <ac:spMkLst>
            <pc:docMk/>
            <pc:sldMk cId="970714277" sldId="259"/>
            <ac:spMk id="5" creationId="{64A3129C-A017-4621-AA9C-E48F12A6584B}"/>
          </ac:spMkLst>
        </pc:spChg>
        <pc:spChg chg="del">
          <ac:chgData name="Ethan Messere" userId="55338779-0f7f-41e3-9360-67874f3cbc7e" providerId="ADAL" clId="{3F7B1EE8-C2D6-4D99-B3E5-C324CA5573E1}" dt="2021-05-18T14:45:29.383" v="318" actId="478"/>
          <ac:spMkLst>
            <pc:docMk/>
            <pc:sldMk cId="970714277" sldId="259"/>
            <ac:spMk id="7" creationId="{D15E3C34-8DA8-404A-B56A-C04FE338F98D}"/>
          </ac:spMkLst>
        </pc:spChg>
        <pc:spChg chg="del">
          <ac:chgData name="Ethan Messere" userId="55338779-0f7f-41e3-9360-67874f3cbc7e" providerId="ADAL" clId="{3F7B1EE8-C2D6-4D99-B3E5-C324CA5573E1}" dt="2021-05-18T14:45:29.383" v="318" actId="478"/>
          <ac:spMkLst>
            <pc:docMk/>
            <pc:sldMk cId="970714277" sldId="259"/>
            <ac:spMk id="10" creationId="{DE07BD72-5198-419E-ADAE-AC918CC87788}"/>
          </ac:spMkLst>
        </pc:spChg>
        <pc:spChg chg="del">
          <ac:chgData name="Ethan Messere" userId="55338779-0f7f-41e3-9360-67874f3cbc7e" providerId="ADAL" clId="{3F7B1EE8-C2D6-4D99-B3E5-C324CA5573E1}" dt="2021-05-18T14:45:29.383" v="318" actId="478"/>
          <ac:spMkLst>
            <pc:docMk/>
            <pc:sldMk cId="970714277" sldId="259"/>
            <ac:spMk id="11" creationId="{63A4B4B3-B1AB-4CC2-908C-5B8C1526E67C}"/>
          </ac:spMkLst>
        </pc:spChg>
        <pc:spChg chg="add mod">
          <ac:chgData name="Ethan Messere" userId="55338779-0f7f-41e3-9360-67874f3cbc7e" providerId="ADAL" clId="{3F7B1EE8-C2D6-4D99-B3E5-C324CA5573E1}" dt="2021-05-18T18:45:45.499" v="625" actId="1035"/>
          <ac:spMkLst>
            <pc:docMk/>
            <pc:sldMk cId="970714277" sldId="259"/>
            <ac:spMk id="12" creationId="{4C3B675A-6580-40EF-9879-E1BE6CD2F81E}"/>
          </ac:spMkLst>
        </pc:spChg>
        <pc:picChg chg="del">
          <ac:chgData name="Ethan Messere" userId="55338779-0f7f-41e3-9360-67874f3cbc7e" providerId="ADAL" clId="{3F7B1EE8-C2D6-4D99-B3E5-C324CA5573E1}" dt="2021-05-18T14:45:24.844" v="317" actId="478"/>
          <ac:picMkLst>
            <pc:docMk/>
            <pc:sldMk cId="970714277" sldId="259"/>
            <ac:picMk id="8" creationId="{E1691F41-5706-4FA0-AA0A-138EE2C1F7B4}"/>
          </ac:picMkLst>
        </pc:picChg>
        <pc:picChg chg="add mod">
          <ac:chgData name="Ethan Messere" userId="55338779-0f7f-41e3-9360-67874f3cbc7e" providerId="ADAL" clId="{3F7B1EE8-C2D6-4D99-B3E5-C324CA5573E1}" dt="2021-05-18T18:53:43.665" v="645"/>
          <ac:picMkLst>
            <pc:docMk/>
            <pc:sldMk cId="970714277" sldId="259"/>
            <ac:picMk id="9" creationId="{93B0FA8D-724F-418E-A6A7-8D74D92F8D48}"/>
          </ac:picMkLst>
        </pc:picChg>
        <pc:picChg chg="add del mod">
          <ac:chgData name="Ethan Messere" userId="55338779-0f7f-41e3-9360-67874f3cbc7e" providerId="ADAL" clId="{3F7B1EE8-C2D6-4D99-B3E5-C324CA5573E1}" dt="2021-05-18T18:40:23.691" v="594" actId="478"/>
          <ac:picMkLst>
            <pc:docMk/>
            <pc:sldMk cId="970714277" sldId="259"/>
            <ac:picMk id="14" creationId="{29ACC133-8A90-4450-BD0B-7A6D5D55566F}"/>
          </ac:picMkLst>
        </pc:picChg>
      </pc:sldChg>
      <pc:sldChg chg="modSp mod">
        <pc:chgData name="Ethan Messere" userId="55338779-0f7f-41e3-9360-67874f3cbc7e" providerId="ADAL" clId="{3F7B1EE8-C2D6-4D99-B3E5-C324CA5573E1}" dt="2021-05-20T13:16:42.898" v="660" actId="27636"/>
        <pc:sldMkLst>
          <pc:docMk/>
          <pc:sldMk cId="0" sldId="354"/>
        </pc:sldMkLst>
        <pc:spChg chg="mod">
          <ac:chgData name="Ethan Messere" userId="55338779-0f7f-41e3-9360-67874f3cbc7e" providerId="ADAL" clId="{3F7B1EE8-C2D6-4D99-B3E5-C324CA5573E1}" dt="2021-05-20T13:16:42.898" v="660" actId="27636"/>
          <ac:spMkLst>
            <pc:docMk/>
            <pc:sldMk cId="0" sldId="354"/>
            <ac:spMk id="2" creationId="{00000000-0000-0000-0000-000000000000}"/>
          </ac:spMkLst>
        </pc:spChg>
      </pc:sldChg>
      <pc:sldChg chg="modSp mod">
        <pc:chgData name="Ethan Messere" userId="55338779-0f7f-41e3-9360-67874f3cbc7e" providerId="ADAL" clId="{3F7B1EE8-C2D6-4D99-B3E5-C324CA5573E1}" dt="2021-05-20T13:16:42.910" v="662" actId="27636"/>
        <pc:sldMkLst>
          <pc:docMk/>
          <pc:sldMk cId="0" sldId="355"/>
        </pc:sldMkLst>
        <pc:spChg chg="mod">
          <ac:chgData name="Ethan Messere" userId="55338779-0f7f-41e3-9360-67874f3cbc7e" providerId="ADAL" clId="{3F7B1EE8-C2D6-4D99-B3E5-C324CA5573E1}" dt="2021-05-20T13:16:42.905" v="661" actId="27636"/>
          <ac:spMkLst>
            <pc:docMk/>
            <pc:sldMk cId="0" sldId="355"/>
            <ac:spMk id="2" creationId="{00000000-0000-0000-0000-000000000000}"/>
          </ac:spMkLst>
        </pc:spChg>
        <pc:spChg chg="mod">
          <ac:chgData name="Ethan Messere" userId="55338779-0f7f-41e3-9360-67874f3cbc7e" providerId="ADAL" clId="{3F7B1EE8-C2D6-4D99-B3E5-C324CA5573E1}" dt="2021-05-20T13:16:42.910" v="662" actId="27636"/>
          <ac:spMkLst>
            <pc:docMk/>
            <pc:sldMk cId="0" sldId="355"/>
            <ac:spMk id="3" creationId="{00000000-0000-0000-0000-000000000000}"/>
          </ac:spMkLst>
        </pc:spChg>
      </pc:sldChg>
      <pc:sldChg chg="modSp mod">
        <pc:chgData name="Ethan Messere" userId="55338779-0f7f-41e3-9360-67874f3cbc7e" providerId="ADAL" clId="{3F7B1EE8-C2D6-4D99-B3E5-C324CA5573E1}" dt="2021-05-20T13:16:42.918" v="663" actId="27636"/>
        <pc:sldMkLst>
          <pc:docMk/>
          <pc:sldMk cId="0" sldId="357"/>
        </pc:sldMkLst>
        <pc:spChg chg="mod">
          <ac:chgData name="Ethan Messere" userId="55338779-0f7f-41e3-9360-67874f3cbc7e" providerId="ADAL" clId="{3F7B1EE8-C2D6-4D99-B3E5-C324CA5573E1}" dt="2021-05-20T13:16:42.918" v="663" actId="27636"/>
          <ac:spMkLst>
            <pc:docMk/>
            <pc:sldMk cId="0" sldId="357"/>
            <ac:spMk id="3" creationId="{00000000-0000-0000-0000-000000000000}"/>
          </ac:spMkLst>
        </pc:spChg>
      </pc:sldChg>
      <pc:sldChg chg="modSp mod">
        <pc:chgData name="Ethan Messere" userId="55338779-0f7f-41e3-9360-67874f3cbc7e" providerId="ADAL" clId="{3F7B1EE8-C2D6-4D99-B3E5-C324CA5573E1}" dt="2021-05-20T13:17:41.094" v="671" actId="20577"/>
        <pc:sldMkLst>
          <pc:docMk/>
          <pc:sldMk cId="0" sldId="358"/>
        </pc:sldMkLst>
        <pc:spChg chg="mod">
          <ac:chgData name="Ethan Messere" userId="55338779-0f7f-41e3-9360-67874f3cbc7e" providerId="ADAL" clId="{3F7B1EE8-C2D6-4D99-B3E5-C324CA5573E1}" dt="2021-05-20T13:16:42.941" v="665" actId="27636"/>
          <ac:spMkLst>
            <pc:docMk/>
            <pc:sldMk cId="0" sldId="358"/>
            <ac:spMk id="2" creationId="{00000000-0000-0000-0000-000000000000}"/>
          </ac:spMkLst>
        </pc:spChg>
        <pc:spChg chg="mod">
          <ac:chgData name="Ethan Messere" userId="55338779-0f7f-41e3-9360-67874f3cbc7e" providerId="ADAL" clId="{3F7B1EE8-C2D6-4D99-B3E5-C324CA5573E1}" dt="2021-05-20T13:17:41.094" v="671" actId="20577"/>
          <ac:spMkLst>
            <pc:docMk/>
            <pc:sldMk cId="0" sldId="358"/>
            <ac:spMk id="3" creationId="{00000000-0000-0000-0000-000000000000}"/>
          </ac:spMkLst>
        </pc:spChg>
      </pc:sldChg>
      <pc:sldChg chg="modSp mod">
        <pc:chgData name="Ethan Messere" userId="55338779-0f7f-41e3-9360-67874f3cbc7e" providerId="ADAL" clId="{3F7B1EE8-C2D6-4D99-B3E5-C324CA5573E1}" dt="2021-05-20T13:17:17.137" v="669" actId="20577"/>
        <pc:sldMkLst>
          <pc:docMk/>
          <pc:sldMk cId="0" sldId="361"/>
        </pc:sldMkLst>
        <pc:spChg chg="mod">
          <ac:chgData name="Ethan Messere" userId="55338779-0f7f-41e3-9360-67874f3cbc7e" providerId="ADAL" clId="{3F7B1EE8-C2D6-4D99-B3E5-C324CA5573E1}" dt="2021-05-20T13:17:17.137" v="669" actId="20577"/>
          <ac:spMkLst>
            <pc:docMk/>
            <pc:sldMk cId="0" sldId="361"/>
            <ac:spMk id="2" creationId="{00000000-0000-0000-0000-000000000000}"/>
          </ac:spMkLst>
        </pc:spChg>
      </pc:sldChg>
      <pc:sldChg chg="modSp mod">
        <pc:chgData name="Ethan Messere" userId="55338779-0f7f-41e3-9360-67874f3cbc7e" providerId="ADAL" clId="{3F7B1EE8-C2D6-4D99-B3E5-C324CA5573E1}" dt="2021-05-20T13:20:02.893" v="675" actId="6549"/>
        <pc:sldMkLst>
          <pc:docMk/>
          <pc:sldMk cId="0" sldId="366"/>
        </pc:sldMkLst>
        <pc:spChg chg="mod">
          <ac:chgData name="Ethan Messere" userId="55338779-0f7f-41e3-9360-67874f3cbc7e" providerId="ADAL" clId="{3F7B1EE8-C2D6-4D99-B3E5-C324CA5573E1}" dt="2021-05-20T13:16:42.981" v="668" actId="27636"/>
          <ac:spMkLst>
            <pc:docMk/>
            <pc:sldMk cId="0" sldId="366"/>
            <ac:spMk id="2" creationId="{00000000-0000-0000-0000-000000000000}"/>
          </ac:spMkLst>
        </pc:spChg>
        <pc:spChg chg="mod">
          <ac:chgData name="Ethan Messere" userId="55338779-0f7f-41e3-9360-67874f3cbc7e" providerId="ADAL" clId="{3F7B1EE8-C2D6-4D99-B3E5-C324CA5573E1}" dt="2021-05-20T13:20:02.893" v="675" actId="6549"/>
          <ac:spMkLst>
            <pc:docMk/>
            <pc:sldMk cId="0" sldId="366"/>
            <ac:spMk id="3" creationId="{00000000-0000-0000-0000-000000000000}"/>
          </ac:spMkLst>
        </pc:spChg>
      </pc:sldChg>
      <pc:sldChg chg="modSp mod">
        <pc:chgData name="Ethan Messere" userId="55338779-0f7f-41e3-9360-67874f3cbc7e" providerId="ADAL" clId="{3F7B1EE8-C2D6-4D99-B3E5-C324CA5573E1}" dt="2021-05-20T13:18:03.142" v="672" actId="20577"/>
        <pc:sldMkLst>
          <pc:docMk/>
          <pc:sldMk cId="0" sldId="373"/>
        </pc:sldMkLst>
        <pc:spChg chg="mod">
          <ac:chgData name="Ethan Messere" userId="55338779-0f7f-41e3-9360-67874f3cbc7e" providerId="ADAL" clId="{3F7B1EE8-C2D6-4D99-B3E5-C324CA5573E1}" dt="2021-05-20T13:18:03.142" v="672" actId="20577"/>
          <ac:spMkLst>
            <pc:docMk/>
            <pc:sldMk cId="0" sldId="373"/>
            <ac:spMk id="2" creationId="{00000000-0000-0000-0000-000000000000}"/>
          </ac:spMkLst>
        </pc:spChg>
      </pc:sldChg>
      <pc:sldChg chg="modSp mod">
        <pc:chgData name="Ethan Messere" userId="55338779-0f7f-41e3-9360-67874f3cbc7e" providerId="ADAL" clId="{3F7B1EE8-C2D6-4D99-B3E5-C324CA5573E1}" dt="2021-05-20T13:18:29.256" v="674" actId="20577"/>
        <pc:sldMkLst>
          <pc:docMk/>
          <pc:sldMk cId="0" sldId="374"/>
        </pc:sldMkLst>
        <pc:spChg chg="mod">
          <ac:chgData name="Ethan Messere" userId="55338779-0f7f-41e3-9360-67874f3cbc7e" providerId="ADAL" clId="{3F7B1EE8-C2D6-4D99-B3E5-C324CA5573E1}" dt="2021-05-20T13:18:29.256" v="674" actId="20577"/>
          <ac:spMkLst>
            <pc:docMk/>
            <pc:sldMk cId="0" sldId="374"/>
            <ac:spMk id="2" creationId="{00000000-0000-0000-0000-000000000000}"/>
          </ac:spMkLst>
        </pc:spChg>
      </pc:sldChg>
      <pc:sldChg chg="modSp mod">
        <pc:chgData name="Ethan Messere" userId="55338779-0f7f-41e3-9360-67874f3cbc7e" providerId="ADAL" clId="{3F7B1EE8-C2D6-4D99-B3E5-C324CA5573E1}" dt="2021-05-20T13:16:42.962" v="666" actId="27636"/>
        <pc:sldMkLst>
          <pc:docMk/>
          <pc:sldMk cId="0" sldId="380"/>
        </pc:sldMkLst>
        <pc:spChg chg="mod">
          <ac:chgData name="Ethan Messere" userId="55338779-0f7f-41e3-9360-67874f3cbc7e" providerId="ADAL" clId="{3F7B1EE8-C2D6-4D99-B3E5-C324CA5573E1}" dt="2021-05-20T13:16:42.962" v="666" actId="27636"/>
          <ac:spMkLst>
            <pc:docMk/>
            <pc:sldMk cId="0" sldId="380"/>
            <ac:spMk id="2" creationId="{00000000-0000-0000-0000-000000000000}"/>
          </ac:spMkLst>
        </pc:spChg>
      </pc:sldChg>
      <pc:sldChg chg="modSp mod">
        <pc:chgData name="Ethan Messere" userId="55338779-0f7f-41e3-9360-67874f3cbc7e" providerId="ADAL" clId="{3F7B1EE8-C2D6-4D99-B3E5-C324CA5573E1}" dt="2021-05-20T13:16:42.972" v="667" actId="27636"/>
        <pc:sldMkLst>
          <pc:docMk/>
          <pc:sldMk cId="0" sldId="381"/>
        </pc:sldMkLst>
        <pc:spChg chg="mod">
          <ac:chgData name="Ethan Messere" userId="55338779-0f7f-41e3-9360-67874f3cbc7e" providerId="ADAL" clId="{3F7B1EE8-C2D6-4D99-B3E5-C324CA5573E1}" dt="2021-05-20T13:16:42.972" v="667" actId="27636"/>
          <ac:spMkLst>
            <pc:docMk/>
            <pc:sldMk cId="0" sldId="381"/>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A72EC-0164-478F-8DDD-B21203BF53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136AB-25C2-45DF-AAD4-8267D236C2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613B05-9804-43CC-84EA-5BDA7AA27A15}"/>
              </a:ext>
            </a:extLst>
          </p:cNvPr>
          <p:cNvSpPr>
            <a:spLocks noGrp="1"/>
          </p:cNvSpPr>
          <p:nvPr>
            <p:ph type="dt" sz="half" idx="10"/>
          </p:nvPr>
        </p:nvSpPr>
        <p:spPr/>
        <p:txBody>
          <a:bodyPr/>
          <a:lstStyle/>
          <a:p>
            <a:fld id="{0F510E76-D897-4656-ADFC-7466FE28C73D}" type="datetimeFigureOut">
              <a:rPr lang="en-US" smtClean="0"/>
              <a:t>5/20/2021</a:t>
            </a:fld>
            <a:endParaRPr lang="en-US"/>
          </a:p>
        </p:txBody>
      </p:sp>
      <p:sp>
        <p:nvSpPr>
          <p:cNvPr id="5" name="Footer Placeholder 4">
            <a:extLst>
              <a:ext uri="{FF2B5EF4-FFF2-40B4-BE49-F238E27FC236}">
                <a16:creationId xmlns:a16="http://schemas.microsoft.com/office/drawing/2014/main" id="{3205F5E7-400E-43B2-8982-2ED4D33C5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AE1CC-0561-404E-8B60-1AF5A91B996C}"/>
              </a:ext>
            </a:extLst>
          </p:cNvPr>
          <p:cNvSpPr>
            <a:spLocks noGrp="1"/>
          </p:cNvSpPr>
          <p:nvPr>
            <p:ph type="sldNum" sz="quarter" idx="12"/>
          </p:nvPr>
        </p:nvSpPr>
        <p:spPr/>
        <p:txBody>
          <a:bodyPr/>
          <a:lstStyle/>
          <a:p>
            <a:fld id="{CDE8A28A-4D90-42BE-B524-C84995079BD1}" type="slidenum">
              <a:rPr lang="en-US" smtClean="0"/>
              <a:t>‹#›</a:t>
            </a:fld>
            <a:endParaRPr lang="en-US"/>
          </a:p>
        </p:txBody>
      </p:sp>
    </p:spTree>
    <p:extLst>
      <p:ext uri="{BB962C8B-B14F-4D97-AF65-F5344CB8AC3E}">
        <p14:creationId xmlns:p14="http://schemas.microsoft.com/office/powerpoint/2010/main" val="281545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E0461-17D0-417C-AD21-15935E8087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CE44F1-1755-448D-9311-AD2B7F6D01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FF8E2-3694-4FB0-8E08-A73D0529B1B9}"/>
              </a:ext>
            </a:extLst>
          </p:cNvPr>
          <p:cNvSpPr>
            <a:spLocks noGrp="1"/>
          </p:cNvSpPr>
          <p:nvPr>
            <p:ph type="dt" sz="half" idx="10"/>
          </p:nvPr>
        </p:nvSpPr>
        <p:spPr/>
        <p:txBody>
          <a:bodyPr/>
          <a:lstStyle/>
          <a:p>
            <a:fld id="{0F510E76-D897-4656-ADFC-7466FE28C73D}" type="datetimeFigureOut">
              <a:rPr lang="en-US" smtClean="0"/>
              <a:t>5/20/2021</a:t>
            </a:fld>
            <a:endParaRPr lang="en-US"/>
          </a:p>
        </p:txBody>
      </p:sp>
      <p:sp>
        <p:nvSpPr>
          <p:cNvPr id="5" name="Footer Placeholder 4">
            <a:extLst>
              <a:ext uri="{FF2B5EF4-FFF2-40B4-BE49-F238E27FC236}">
                <a16:creationId xmlns:a16="http://schemas.microsoft.com/office/drawing/2014/main" id="{3073CE22-5ABD-421E-9F4E-86336C83C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009F2-F617-4219-99D6-B27BDC472EB4}"/>
              </a:ext>
            </a:extLst>
          </p:cNvPr>
          <p:cNvSpPr>
            <a:spLocks noGrp="1"/>
          </p:cNvSpPr>
          <p:nvPr>
            <p:ph type="sldNum" sz="quarter" idx="12"/>
          </p:nvPr>
        </p:nvSpPr>
        <p:spPr/>
        <p:txBody>
          <a:bodyPr/>
          <a:lstStyle/>
          <a:p>
            <a:fld id="{CDE8A28A-4D90-42BE-B524-C84995079BD1}" type="slidenum">
              <a:rPr lang="en-US" smtClean="0"/>
              <a:t>‹#›</a:t>
            </a:fld>
            <a:endParaRPr lang="en-US"/>
          </a:p>
        </p:txBody>
      </p:sp>
    </p:spTree>
    <p:extLst>
      <p:ext uri="{BB962C8B-B14F-4D97-AF65-F5344CB8AC3E}">
        <p14:creationId xmlns:p14="http://schemas.microsoft.com/office/powerpoint/2010/main" val="408721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B4D53-E692-4FEA-A658-A11791A534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0C516B-7952-49FB-AEAA-7CBFA9B30D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ED5A6-6952-464D-AA09-5A474B022082}"/>
              </a:ext>
            </a:extLst>
          </p:cNvPr>
          <p:cNvSpPr>
            <a:spLocks noGrp="1"/>
          </p:cNvSpPr>
          <p:nvPr>
            <p:ph type="dt" sz="half" idx="10"/>
          </p:nvPr>
        </p:nvSpPr>
        <p:spPr/>
        <p:txBody>
          <a:bodyPr/>
          <a:lstStyle/>
          <a:p>
            <a:fld id="{0F510E76-D897-4656-ADFC-7466FE28C73D}" type="datetimeFigureOut">
              <a:rPr lang="en-US" smtClean="0"/>
              <a:t>5/20/2021</a:t>
            </a:fld>
            <a:endParaRPr lang="en-US"/>
          </a:p>
        </p:txBody>
      </p:sp>
      <p:sp>
        <p:nvSpPr>
          <p:cNvPr id="5" name="Footer Placeholder 4">
            <a:extLst>
              <a:ext uri="{FF2B5EF4-FFF2-40B4-BE49-F238E27FC236}">
                <a16:creationId xmlns:a16="http://schemas.microsoft.com/office/drawing/2014/main" id="{435F8ACA-CC97-48D8-918C-55A0D46A2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8C60E-2095-476C-BDED-073EBCF71A34}"/>
              </a:ext>
            </a:extLst>
          </p:cNvPr>
          <p:cNvSpPr>
            <a:spLocks noGrp="1"/>
          </p:cNvSpPr>
          <p:nvPr>
            <p:ph type="sldNum" sz="quarter" idx="12"/>
          </p:nvPr>
        </p:nvSpPr>
        <p:spPr/>
        <p:txBody>
          <a:bodyPr/>
          <a:lstStyle/>
          <a:p>
            <a:fld id="{CDE8A28A-4D90-42BE-B524-C84995079BD1}" type="slidenum">
              <a:rPr lang="en-US" smtClean="0"/>
              <a:t>‹#›</a:t>
            </a:fld>
            <a:endParaRPr lang="en-US"/>
          </a:p>
        </p:txBody>
      </p:sp>
    </p:spTree>
    <p:extLst>
      <p:ext uri="{BB962C8B-B14F-4D97-AF65-F5344CB8AC3E}">
        <p14:creationId xmlns:p14="http://schemas.microsoft.com/office/powerpoint/2010/main" val="411854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_FullScreen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C971C02B-136C-DC43-AB80-E90D2863C843}"/>
              </a:ext>
            </a:extLst>
          </p:cNvPr>
          <p:cNvSpPr>
            <a:spLocks noGrp="1"/>
          </p:cNvSpPr>
          <p:nvPr>
            <p:ph type="media" sz="quarter" idx="10"/>
          </p:nvPr>
        </p:nvSpPr>
        <p:spPr>
          <a:xfrm>
            <a:off x="1014884" y="0"/>
            <a:ext cx="11177117" cy="6858000"/>
          </a:xfrm>
        </p:spPr>
        <p:txBody>
          <a:bodyPr/>
          <a:lstStyle/>
          <a:p>
            <a:endParaRPr lang="en-US"/>
          </a:p>
        </p:txBody>
      </p:sp>
    </p:spTree>
    <p:extLst>
      <p:ext uri="{BB962C8B-B14F-4D97-AF65-F5344CB8AC3E}">
        <p14:creationId xmlns:p14="http://schemas.microsoft.com/office/powerpoint/2010/main" val="2203010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_Cover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767F0F-A5C6-9040-A798-DFDC258ECA53}"/>
              </a:ext>
            </a:extLst>
          </p:cNvPr>
          <p:cNvSpPr>
            <a:spLocks noGrp="1"/>
          </p:cNvSpPr>
          <p:nvPr>
            <p:ph type="pic" sz="quarter" idx="10"/>
          </p:nvPr>
        </p:nvSpPr>
        <p:spPr>
          <a:xfrm>
            <a:off x="1004945" y="0"/>
            <a:ext cx="11177116" cy="6858000"/>
          </a:xfrm>
        </p:spPr>
        <p:txBody>
          <a:bodyPr/>
          <a:lstStyle/>
          <a:p>
            <a:endParaRPr lang="en-US"/>
          </a:p>
        </p:txBody>
      </p:sp>
    </p:spTree>
    <p:extLst>
      <p:ext uri="{BB962C8B-B14F-4D97-AF65-F5344CB8AC3E}">
        <p14:creationId xmlns:p14="http://schemas.microsoft.com/office/powerpoint/2010/main" val="2578911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__CoverSlide_withTitl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767F0F-A5C6-9040-A798-DFDC258ECA53}"/>
              </a:ext>
            </a:extLst>
          </p:cNvPr>
          <p:cNvSpPr>
            <a:spLocks noGrp="1"/>
          </p:cNvSpPr>
          <p:nvPr>
            <p:ph type="pic" sz="quarter" idx="10"/>
          </p:nvPr>
        </p:nvSpPr>
        <p:spPr>
          <a:xfrm>
            <a:off x="6096001" y="0"/>
            <a:ext cx="6096000" cy="6858000"/>
          </a:xfrm>
        </p:spPr>
        <p:txBody>
          <a:bodyPr/>
          <a:lstStyle/>
          <a:p>
            <a:endParaRPr lang="en-US"/>
          </a:p>
        </p:txBody>
      </p:sp>
      <p:sp>
        <p:nvSpPr>
          <p:cNvPr id="4" name="Rectangle 3">
            <a:extLst>
              <a:ext uri="{FF2B5EF4-FFF2-40B4-BE49-F238E27FC236}">
                <a16:creationId xmlns:a16="http://schemas.microsoft.com/office/drawing/2014/main" id="{450ED92E-05ED-4A44-994E-89BCB19ED200}"/>
              </a:ext>
            </a:extLst>
          </p:cNvPr>
          <p:cNvSpPr/>
          <p:nvPr userDrawn="1"/>
        </p:nvSpPr>
        <p:spPr>
          <a:xfrm>
            <a:off x="917022" y="0"/>
            <a:ext cx="5178978"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0" i="0" dirty="0">
              <a:solidFill>
                <a:schemeClr val="tx1"/>
              </a:solidFill>
              <a:latin typeface="Raleway" panose="020B0503030101060003" pitchFamily="34" charset="77"/>
            </a:endParaRPr>
          </a:p>
        </p:txBody>
      </p:sp>
      <p:sp>
        <p:nvSpPr>
          <p:cNvPr id="5" name="Title 1">
            <a:extLst>
              <a:ext uri="{FF2B5EF4-FFF2-40B4-BE49-F238E27FC236}">
                <a16:creationId xmlns:a16="http://schemas.microsoft.com/office/drawing/2014/main" id="{DFFBF9A3-02FA-224E-AAAD-24F24785D11E}"/>
              </a:ext>
            </a:extLst>
          </p:cNvPr>
          <p:cNvSpPr>
            <a:spLocks noGrp="1"/>
          </p:cNvSpPr>
          <p:nvPr>
            <p:ph type="title"/>
          </p:nvPr>
        </p:nvSpPr>
        <p:spPr>
          <a:xfrm>
            <a:off x="1485533" y="2714641"/>
            <a:ext cx="3651007" cy="1428718"/>
          </a:xfrm>
        </p:spPr>
        <p:txBody>
          <a:bodyPr/>
          <a:lstStyle/>
          <a:p>
            <a:r>
              <a:rPr lang="en-US" dirty="0"/>
              <a:t>Click to edit Master title style</a:t>
            </a:r>
          </a:p>
        </p:txBody>
      </p:sp>
    </p:spTree>
    <p:extLst>
      <p:ext uri="{BB962C8B-B14F-4D97-AF65-F5344CB8AC3E}">
        <p14:creationId xmlns:p14="http://schemas.microsoft.com/office/powerpoint/2010/main" val="2538334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_Title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C82A-2625-5648-B6C3-7F20A015095F}"/>
              </a:ext>
            </a:extLst>
          </p:cNvPr>
          <p:cNvSpPr>
            <a:spLocks noGrp="1"/>
          </p:cNvSpPr>
          <p:nvPr>
            <p:ph type="title"/>
          </p:nvPr>
        </p:nvSpPr>
        <p:spPr>
          <a:xfrm>
            <a:off x="2028824" y="3064151"/>
            <a:ext cx="9152697" cy="729697"/>
          </a:xfrm>
        </p:spPr>
        <p:txBody>
          <a:bodyPr/>
          <a:lstStyle/>
          <a:p>
            <a:r>
              <a:rPr lang="en-US" dirty="0"/>
              <a:t>Click to edit Master title style</a:t>
            </a:r>
          </a:p>
        </p:txBody>
      </p:sp>
    </p:spTree>
    <p:extLst>
      <p:ext uri="{BB962C8B-B14F-4D97-AF65-F5344CB8AC3E}">
        <p14:creationId xmlns:p14="http://schemas.microsoft.com/office/powerpoint/2010/main" val="1740598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AE2E013-0605-445C-92CB-1D76BE517600}" type="datetimeFigureOut">
              <a:rPr lang="en-US" smtClean="0"/>
              <a:pPr/>
              <a:t>5/20/2021</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C004FEB-7E42-4696-870F-8894977E5602}" type="slidenum">
              <a:rPr lang="en-US" smtClean="0"/>
              <a:pPr/>
              <a:t>‹#›</a:t>
            </a:fld>
            <a:endParaRPr lang="en-US" dirty="0"/>
          </a:p>
        </p:txBody>
      </p:sp>
    </p:spTree>
    <p:extLst>
      <p:ext uri="{BB962C8B-B14F-4D97-AF65-F5344CB8AC3E}">
        <p14:creationId xmlns:p14="http://schemas.microsoft.com/office/powerpoint/2010/main" val="275593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E2E013-0605-445C-92CB-1D76BE517600}" type="datetimeFigureOut">
              <a:rPr lang="en-US" smtClean="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004FEB-7E42-4696-870F-8894977E5602}"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374862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AE2E013-0605-445C-92CB-1D76BE517600}" type="datetimeFigureOut">
              <a:rPr lang="en-US" smtClean="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004FEB-7E42-4696-870F-8894977E5602}" type="slidenum">
              <a:rPr lang="en-US" smtClean="0"/>
              <a:pPr/>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3054232702"/>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AE2E013-0605-445C-92CB-1D76BE517600}" type="datetimeFigureOut">
              <a:rPr lang="en-US" smtClean="0"/>
              <a:pPr/>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004FEB-7E42-4696-870F-8894977E5602}"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0287806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2B68E-A5A5-4ADF-A5DA-B5872BD4F4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E3B8F5-4342-4AC2-99FF-10C2A4A983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790D65-808E-4DC9-98A2-3839115792CC}"/>
              </a:ext>
            </a:extLst>
          </p:cNvPr>
          <p:cNvSpPr>
            <a:spLocks noGrp="1"/>
          </p:cNvSpPr>
          <p:nvPr>
            <p:ph type="dt" sz="half" idx="10"/>
          </p:nvPr>
        </p:nvSpPr>
        <p:spPr/>
        <p:txBody>
          <a:bodyPr/>
          <a:lstStyle/>
          <a:p>
            <a:fld id="{0F510E76-D897-4656-ADFC-7466FE28C73D}" type="datetimeFigureOut">
              <a:rPr lang="en-US" smtClean="0"/>
              <a:t>5/20/2021</a:t>
            </a:fld>
            <a:endParaRPr lang="en-US"/>
          </a:p>
        </p:txBody>
      </p:sp>
      <p:sp>
        <p:nvSpPr>
          <p:cNvPr id="5" name="Footer Placeholder 4">
            <a:extLst>
              <a:ext uri="{FF2B5EF4-FFF2-40B4-BE49-F238E27FC236}">
                <a16:creationId xmlns:a16="http://schemas.microsoft.com/office/drawing/2014/main" id="{8D37FAEA-7706-45FA-90EB-E7163A7A6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77E797-76A0-42DD-8652-8E9A47533DD6}"/>
              </a:ext>
            </a:extLst>
          </p:cNvPr>
          <p:cNvSpPr>
            <a:spLocks noGrp="1"/>
          </p:cNvSpPr>
          <p:nvPr>
            <p:ph type="sldNum" sz="quarter" idx="12"/>
          </p:nvPr>
        </p:nvSpPr>
        <p:spPr/>
        <p:txBody>
          <a:bodyPr/>
          <a:lstStyle/>
          <a:p>
            <a:fld id="{CDE8A28A-4D90-42BE-B524-C84995079BD1}" type="slidenum">
              <a:rPr lang="en-US" smtClean="0"/>
              <a:t>‹#›</a:t>
            </a:fld>
            <a:endParaRPr lang="en-US"/>
          </a:p>
        </p:txBody>
      </p:sp>
    </p:spTree>
    <p:extLst>
      <p:ext uri="{BB962C8B-B14F-4D97-AF65-F5344CB8AC3E}">
        <p14:creationId xmlns:p14="http://schemas.microsoft.com/office/powerpoint/2010/main" val="3409943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AE2E013-0605-445C-92CB-1D76BE517600}" type="datetimeFigureOut">
              <a:rPr lang="en-US" smtClean="0"/>
              <a:pPr/>
              <a:t>5/20/2021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004FEB-7E42-4696-870F-8894977E5602}" type="slidenum">
              <a:rPr lang="en-US" smtClean="0"/>
              <a:pPr/>
              <a:t>‹#›</a:t>
            </a:fld>
            <a:endParaRPr lang="en-US" dirty="0"/>
          </a:p>
        </p:txBody>
      </p:sp>
    </p:spTree>
    <p:extLst>
      <p:ext uri="{BB962C8B-B14F-4D97-AF65-F5344CB8AC3E}">
        <p14:creationId xmlns:p14="http://schemas.microsoft.com/office/powerpoint/2010/main" val="35576686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E2E013-0605-445C-92CB-1D76BE517600}" type="datetimeFigureOut">
              <a:rPr lang="en-US" smtClean="0"/>
              <a:pPr/>
              <a:t>5/20/2021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004FEB-7E42-4696-870F-8894977E5602}"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933018096"/>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2E013-0605-445C-92CB-1D76BE517600}" type="datetimeFigureOut">
              <a:rPr lang="en-US" smtClean="0"/>
              <a:pPr/>
              <a:t>5/20/2021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004FEB-7E42-4696-870F-8894977E5602}" type="slidenum">
              <a:rPr lang="en-US" smtClean="0"/>
              <a:pPr/>
              <a:t>‹#›</a:t>
            </a:fld>
            <a:endParaRPr lang="en-US" dirty="0"/>
          </a:p>
        </p:txBody>
      </p:sp>
    </p:spTree>
    <p:extLst>
      <p:ext uri="{BB962C8B-B14F-4D97-AF65-F5344CB8AC3E}">
        <p14:creationId xmlns:p14="http://schemas.microsoft.com/office/powerpoint/2010/main" val="3946274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0AE2E013-0605-445C-92CB-1D76BE517600}" type="datetimeFigureOut">
              <a:rPr lang="en-US" smtClean="0"/>
              <a:pPr/>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004FEB-7E42-4696-870F-8894977E5602}" type="slidenum">
              <a:rPr lang="en-US" smtClean="0"/>
              <a:pPr/>
              <a:t>‹#›</a:t>
            </a:fld>
            <a:endParaRPr lang="en-US" dirty="0"/>
          </a:p>
        </p:txBody>
      </p:sp>
    </p:spTree>
    <p:extLst>
      <p:ext uri="{BB962C8B-B14F-4D97-AF65-F5344CB8AC3E}">
        <p14:creationId xmlns:p14="http://schemas.microsoft.com/office/powerpoint/2010/main" val="277400127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AE2E013-0605-445C-92CB-1D76BE517600}" type="datetimeFigureOut">
              <a:rPr lang="en-US" smtClean="0"/>
              <a:pPr/>
              <a:t>5/20/2021</a:t>
            </a:fld>
            <a:endParaRPr lang="en-US"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C004FEB-7E42-4696-870F-8894977E5602}" type="slidenum">
              <a:rPr lang="en-US" smtClean="0"/>
              <a:pPr/>
              <a:t>‹#›</a:t>
            </a:fld>
            <a:endParaRPr lang="en-US"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42944335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E2E013-0605-445C-92CB-1D76BE517600}" type="datetimeFigureOut">
              <a:rPr lang="en-US" smtClean="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004FEB-7E42-4696-870F-8894977E5602}" type="slidenum">
              <a:rPr lang="en-US" smtClean="0"/>
              <a:pPr/>
              <a:t>‹#›</a:t>
            </a:fld>
            <a:endParaRPr lang="en-US" dirty="0"/>
          </a:p>
        </p:txBody>
      </p:sp>
    </p:spTree>
    <p:extLst>
      <p:ext uri="{BB962C8B-B14F-4D97-AF65-F5344CB8AC3E}">
        <p14:creationId xmlns:p14="http://schemas.microsoft.com/office/powerpoint/2010/main" val="2391426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E2E013-0605-445C-92CB-1D76BE517600}" type="datetimeFigureOut">
              <a:rPr lang="en-US" smtClean="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004FEB-7E42-4696-870F-8894977E5602}" type="slidenum">
              <a:rPr lang="en-US" smtClean="0"/>
              <a:pPr/>
              <a:t>‹#›</a:t>
            </a:fld>
            <a:endParaRPr lang="en-US" dirty="0"/>
          </a:p>
        </p:txBody>
      </p:sp>
    </p:spTree>
    <p:extLst>
      <p:ext uri="{BB962C8B-B14F-4D97-AF65-F5344CB8AC3E}">
        <p14:creationId xmlns:p14="http://schemas.microsoft.com/office/powerpoint/2010/main" val="3576349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1FD9-1573-4DC8-B787-E8EC5C8FA6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C6B21A-94C0-4B6B-8AD9-59405B3EF0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B85AB1-2F8A-41BF-BE24-35515E2FEDEC}"/>
              </a:ext>
            </a:extLst>
          </p:cNvPr>
          <p:cNvSpPr>
            <a:spLocks noGrp="1"/>
          </p:cNvSpPr>
          <p:nvPr>
            <p:ph type="dt" sz="half" idx="10"/>
          </p:nvPr>
        </p:nvSpPr>
        <p:spPr/>
        <p:txBody>
          <a:bodyPr/>
          <a:lstStyle/>
          <a:p>
            <a:fld id="{0F510E76-D897-4656-ADFC-7466FE28C73D}" type="datetimeFigureOut">
              <a:rPr lang="en-US" smtClean="0"/>
              <a:t>5/20/2021</a:t>
            </a:fld>
            <a:endParaRPr lang="en-US"/>
          </a:p>
        </p:txBody>
      </p:sp>
      <p:sp>
        <p:nvSpPr>
          <p:cNvPr id="5" name="Footer Placeholder 4">
            <a:extLst>
              <a:ext uri="{FF2B5EF4-FFF2-40B4-BE49-F238E27FC236}">
                <a16:creationId xmlns:a16="http://schemas.microsoft.com/office/drawing/2014/main" id="{1B14B3C6-EF41-4870-8BE5-5CCF95504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9CC78-857F-44A5-B6E4-074C9055A823}"/>
              </a:ext>
            </a:extLst>
          </p:cNvPr>
          <p:cNvSpPr>
            <a:spLocks noGrp="1"/>
          </p:cNvSpPr>
          <p:nvPr>
            <p:ph type="sldNum" sz="quarter" idx="12"/>
          </p:nvPr>
        </p:nvSpPr>
        <p:spPr/>
        <p:txBody>
          <a:bodyPr/>
          <a:lstStyle/>
          <a:p>
            <a:fld id="{CDE8A28A-4D90-42BE-B524-C84995079BD1}" type="slidenum">
              <a:rPr lang="en-US" smtClean="0"/>
              <a:t>‹#›</a:t>
            </a:fld>
            <a:endParaRPr lang="en-US"/>
          </a:p>
        </p:txBody>
      </p:sp>
    </p:spTree>
    <p:extLst>
      <p:ext uri="{BB962C8B-B14F-4D97-AF65-F5344CB8AC3E}">
        <p14:creationId xmlns:p14="http://schemas.microsoft.com/office/powerpoint/2010/main" val="290098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14437-1A89-455E-8473-BB670F3AE0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C92EF4-5CA0-41AD-8C08-D7186B8D7E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8E32B6-EFEF-41E3-A4ED-873B61ED22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1F4F4A-3A12-4677-9136-480242910EAD}"/>
              </a:ext>
            </a:extLst>
          </p:cNvPr>
          <p:cNvSpPr>
            <a:spLocks noGrp="1"/>
          </p:cNvSpPr>
          <p:nvPr>
            <p:ph type="dt" sz="half" idx="10"/>
          </p:nvPr>
        </p:nvSpPr>
        <p:spPr/>
        <p:txBody>
          <a:bodyPr/>
          <a:lstStyle/>
          <a:p>
            <a:fld id="{0F510E76-D897-4656-ADFC-7466FE28C73D}" type="datetimeFigureOut">
              <a:rPr lang="en-US" smtClean="0"/>
              <a:t>5/20/2021</a:t>
            </a:fld>
            <a:endParaRPr lang="en-US"/>
          </a:p>
        </p:txBody>
      </p:sp>
      <p:sp>
        <p:nvSpPr>
          <p:cNvPr id="6" name="Footer Placeholder 5">
            <a:extLst>
              <a:ext uri="{FF2B5EF4-FFF2-40B4-BE49-F238E27FC236}">
                <a16:creationId xmlns:a16="http://schemas.microsoft.com/office/drawing/2014/main" id="{3D2C2FCA-9B3B-40E3-8419-FE48D3B40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D0536-3057-4F1B-B190-8705266088E6}"/>
              </a:ext>
            </a:extLst>
          </p:cNvPr>
          <p:cNvSpPr>
            <a:spLocks noGrp="1"/>
          </p:cNvSpPr>
          <p:nvPr>
            <p:ph type="sldNum" sz="quarter" idx="12"/>
          </p:nvPr>
        </p:nvSpPr>
        <p:spPr/>
        <p:txBody>
          <a:bodyPr/>
          <a:lstStyle/>
          <a:p>
            <a:fld id="{CDE8A28A-4D90-42BE-B524-C84995079BD1}" type="slidenum">
              <a:rPr lang="en-US" smtClean="0"/>
              <a:t>‹#›</a:t>
            </a:fld>
            <a:endParaRPr lang="en-US"/>
          </a:p>
        </p:txBody>
      </p:sp>
    </p:spTree>
    <p:extLst>
      <p:ext uri="{BB962C8B-B14F-4D97-AF65-F5344CB8AC3E}">
        <p14:creationId xmlns:p14="http://schemas.microsoft.com/office/powerpoint/2010/main" val="305588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A3ACD-0004-479B-B62C-A3BF2C9289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6538BB-E500-479E-990F-563B453F8C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EA3D8C-4FF6-4BFD-83E3-D32FA277BD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7C96ED-98B6-4344-A82D-311F2C8873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8A6588-FC23-408B-B94C-31A8DDA2B4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1FD1DA-4F1A-4318-81D8-D3E2E01FC4F2}"/>
              </a:ext>
            </a:extLst>
          </p:cNvPr>
          <p:cNvSpPr>
            <a:spLocks noGrp="1"/>
          </p:cNvSpPr>
          <p:nvPr>
            <p:ph type="dt" sz="half" idx="10"/>
          </p:nvPr>
        </p:nvSpPr>
        <p:spPr/>
        <p:txBody>
          <a:bodyPr/>
          <a:lstStyle/>
          <a:p>
            <a:fld id="{0F510E76-D897-4656-ADFC-7466FE28C73D}" type="datetimeFigureOut">
              <a:rPr lang="en-US" smtClean="0"/>
              <a:t>5/20/2021</a:t>
            </a:fld>
            <a:endParaRPr lang="en-US"/>
          </a:p>
        </p:txBody>
      </p:sp>
      <p:sp>
        <p:nvSpPr>
          <p:cNvPr id="8" name="Footer Placeholder 7">
            <a:extLst>
              <a:ext uri="{FF2B5EF4-FFF2-40B4-BE49-F238E27FC236}">
                <a16:creationId xmlns:a16="http://schemas.microsoft.com/office/drawing/2014/main" id="{AC64723E-2C0D-4FED-834B-0A9F3EE07F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D43DAB-4808-47AC-AFEC-C68FAD2E0497}"/>
              </a:ext>
            </a:extLst>
          </p:cNvPr>
          <p:cNvSpPr>
            <a:spLocks noGrp="1"/>
          </p:cNvSpPr>
          <p:nvPr>
            <p:ph type="sldNum" sz="quarter" idx="12"/>
          </p:nvPr>
        </p:nvSpPr>
        <p:spPr/>
        <p:txBody>
          <a:bodyPr/>
          <a:lstStyle/>
          <a:p>
            <a:fld id="{CDE8A28A-4D90-42BE-B524-C84995079BD1}" type="slidenum">
              <a:rPr lang="en-US" smtClean="0"/>
              <a:t>‹#›</a:t>
            </a:fld>
            <a:endParaRPr lang="en-US"/>
          </a:p>
        </p:txBody>
      </p:sp>
    </p:spTree>
    <p:extLst>
      <p:ext uri="{BB962C8B-B14F-4D97-AF65-F5344CB8AC3E}">
        <p14:creationId xmlns:p14="http://schemas.microsoft.com/office/powerpoint/2010/main" val="187473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7CE3-A839-4CA2-840F-216C400EAC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6C4E1F-535C-4B51-B589-22DD005D48B3}"/>
              </a:ext>
            </a:extLst>
          </p:cNvPr>
          <p:cNvSpPr>
            <a:spLocks noGrp="1"/>
          </p:cNvSpPr>
          <p:nvPr>
            <p:ph type="dt" sz="half" idx="10"/>
          </p:nvPr>
        </p:nvSpPr>
        <p:spPr/>
        <p:txBody>
          <a:bodyPr/>
          <a:lstStyle/>
          <a:p>
            <a:fld id="{0F510E76-D897-4656-ADFC-7466FE28C73D}" type="datetimeFigureOut">
              <a:rPr lang="en-US" smtClean="0"/>
              <a:t>5/20/2021</a:t>
            </a:fld>
            <a:endParaRPr lang="en-US"/>
          </a:p>
        </p:txBody>
      </p:sp>
      <p:sp>
        <p:nvSpPr>
          <p:cNvPr id="4" name="Footer Placeholder 3">
            <a:extLst>
              <a:ext uri="{FF2B5EF4-FFF2-40B4-BE49-F238E27FC236}">
                <a16:creationId xmlns:a16="http://schemas.microsoft.com/office/drawing/2014/main" id="{CF6E78D9-8441-442E-BEA3-02D3EE393E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1FE2B0-F964-4BF2-8797-7626892AA4E7}"/>
              </a:ext>
            </a:extLst>
          </p:cNvPr>
          <p:cNvSpPr>
            <a:spLocks noGrp="1"/>
          </p:cNvSpPr>
          <p:nvPr>
            <p:ph type="sldNum" sz="quarter" idx="12"/>
          </p:nvPr>
        </p:nvSpPr>
        <p:spPr/>
        <p:txBody>
          <a:bodyPr/>
          <a:lstStyle/>
          <a:p>
            <a:fld id="{CDE8A28A-4D90-42BE-B524-C84995079BD1}" type="slidenum">
              <a:rPr lang="en-US" smtClean="0"/>
              <a:t>‹#›</a:t>
            </a:fld>
            <a:endParaRPr lang="en-US"/>
          </a:p>
        </p:txBody>
      </p:sp>
    </p:spTree>
    <p:extLst>
      <p:ext uri="{BB962C8B-B14F-4D97-AF65-F5344CB8AC3E}">
        <p14:creationId xmlns:p14="http://schemas.microsoft.com/office/powerpoint/2010/main" val="2454716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FDC32A-EF98-40AC-8CA3-531383E0081D}"/>
              </a:ext>
            </a:extLst>
          </p:cNvPr>
          <p:cNvSpPr>
            <a:spLocks noGrp="1"/>
          </p:cNvSpPr>
          <p:nvPr>
            <p:ph type="dt" sz="half" idx="10"/>
          </p:nvPr>
        </p:nvSpPr>
        <p:spPr/>
        <p:txBody>
          <a:bodyPr/>
          <a:lstStyle/>
          <a:p>
            <a:fld id="{0F510E76-D897-4656-ADFC-7466FE28C73D}" type="datetimeFigureOut">
              <a:rPr lang="en-US" smtClean="0"/>
              <a:t>5/20/2021</a:t>
            </a:fld>
            <a:endParaRPr lang="en-US"/>
          </a:p>
        </p:txBody>
      </p:sp>
      <p:sp>
        <p:nvSpPr>
          <p:cNvPr id="3" name="Footer Placeholder 2">
            <a:extLst>
              <a:ext uri="{FF2B5EF4-FFF2-40B4-BE49-F238E27FC236}">
                <a16:creationId xmlns:a16="http://schemas.microsoft.com/office/drawing/2014/main" id="{3E93AAF2-360D-482F-952D-2E986B4B23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652BB5-A58F-4EED-BFB2-E61092C305A0}"/>
              </a:ext>
            </a:extLst>
          </p:cNvPr>
          <p:cNvSpPr>
            <a:spLocks noGrp="1"/>
          </p:cNvSpPr>
          <p:nvPr>
            <p:ph type="sldNum" sz="quarter" idx="12"/>
          </p:nvPr>
        </p:nvSpPr>
        <p:spPr/>
        <p:txBody>
          <a:bodyPr/>
          <a:lstStyle/>
          <a:p>
            <a:fld id="{CDE8A28A-4D90-42BE-B524-C84995079BD1}" type="slidenum">
              <a:rPr lang="en-US" smtClean="0"/>
              <a:t>‹#›</a:t>
            </a:fld>
            <a:endParaRPr lang="en-US"/>
          </a:p>
        </p:txBody>
      </p:sp>
    </p:spTree>
    <p:extLst>
      <p:ext uri="{BB962C8B-B14F-4D97-AF65-F5344CB8AC3E}">
        <p14:creationId xmlns:p14="http://schemas.microsoft.com/office/powerpoint/2010/main" val="4020778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2568-6266-42E6-BEE2-B5D8E5593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94F8FE-5B55-411E-B71F-CACB4E09BB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CF8480-944D-424E-B4B8-28AB0A93A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CD48A7-CBD7-46FF-8FBC-B8FA3295EE4B}"/>
              </a:ext>
            </a:extLst>
          </p:cNvPr>
          <p:cNvSpPr>
            <a:spLocks noGrp="1"/>
          </p:cNvSpPr>
          <p:nvPr>
            <p:ph type="dt" sz="half" idx="10"/>
          </p:nvPr>
        </p:nvSpPr>
        <p:spPr/>
        <p:txBody>
          <a:bodyPr/>
          <a:lstStyle/>
          <a:p>
            <a:fld id="{0F510E76-D897-4656-ADFC-7466FE28C73D}" type="datetimeFigureOut">
              <a:rPr lang="en-US" smtClean="0"/>
              <a:t>5/20/2021</a:t>
            </a:fld>
            <a:endParaRPr lang="en-US"/>
          </a:p>
        </p:txBody>
      </p:sp>
      <p:sp>
        <p:nvSpPr>
          <p:cNvPr id="6" name="Footer Placeholder 5">
            <a:extLst>
              <a:ext uri="{FF2B5EF4-FFF2-40B4-BE49-F238E27FC236}">
                <a16:creationId xmlns:a16="http://schemas.microsoft.com/office/drawing/2014/main" id="{6A5C68D5-A60B-494A-AB89-E31A4CA3C3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560808-FD69-4BBF-BD31-6EAB647EE7A4}"/>
              </a:ext>
            </a:extLst>
          </p:cNvPr>
          <p:cNvSpPr>
            <a:spLocks noGrp="1"/>
          </p:cNvSpPr>
          <p:nvPr>
            <p:ph type="sldNum" sz="quarter" idx="12"/>
          </p:nvPr>
        </p:nvSpPr>
        <p:spPr/>
        <p:txBody>
          <a:bodyPr/>
          <a:lstStyle/>
          <a:p>
            <a:fld id="{CDE8A28A-4D90-42BE-B524-C84995079BD1}" type="slidenum">
              <a:rPr lang="en-US" smtClean="0"/>
              <a:t>‹#›</a:t>
            </a:fld>
            <a:endParaRPr lang="en-US"/>
          </a:p>
        </p:txBody>
      </p:sp>
    </p:spTree>
    <p:extLst>
      <p:ext uri="{BB962C8B-B14F-4D97-AF65-F5344CB8AC3E}">
        <p14:creationId xmlns:p14="http://schemas.microsoft.com/office/powerpoint/2010/main" val="58721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FF559-97B4-4444-B181-8659BCE5C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24A924-BFD6-4CCF-AEA1-FBB39EE20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226A7A-9524-47C4-B2CD-CC09047D3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0A9142-4772-469D-90F6-4D591F615D0B}"/>
              </a:ext>
            </a:extLst>
          </p:cNvPr>
          <p:cNvSpPr>
            <a:spLocks noGrp="1"/>
          </p:cNvSpPr>
          <p:nvPr>
            <p:ph type="dt" sz="half" idx="10"/>
          </p:nvPr>
        </p:nvSpPr>
        <p:spPr/>
        <p:txBody>
          <a:bodyPr/>
          <a:lstStyle/>
          <a:p>
            <a:fld id="{0F510E76-D897-4656-ADFC-7466FE28C73D}" type="datetimeFigureOut">
              <a:rPr lang="en-US" smtClean="0"/>
              <a:t>5/20/2021</a:t>
            </a:fld>
            <a:endParaRPr lang="en-US"/>
          </a:p>
        </p:txBody>
      </p:sp>
      <p:sp>
        <p:nvSpPr>
          <p:cNvPr id="6" name="Footer Placeholder 5">
            <a:extLst>
              <a:ext uri="{FF2B5EF4-FFF2-40B4-BE49-F238E27FC236}">
                <a16:creationId xmlns:a16="http://schemas.microsoft.com/office/drawing/2014/main" id="{4922198B-5E8B-4878-B2BE-D20D4747A6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CBDD5D-43D9-430C-AD86-B10C857F2348}"/>
              </a:ext>
            </a:extLst>
          </p:cNvPr>
          <p:cNvSpPr>
            <a:spLocks noGrp="1"/>
          </p:cNvSpPr>
          <p:nvPr>
            <p:ph type="sldNum" sz="quarter" idx="12"/>
          </p:nvPr>
        </p:nvSpPr>
        <p:spPr/>
        <p:txBody>
          <a:bodyPr/>
          <a:lstStyle/>
          <a:p>
            <a:fld id="{CDE8A28A-4D90-42BE-B524-C84995079BD1}" type="slidenum">
              <a:rPr lang="en-US" smtClean="0"/>
              <a:t>‹#›</a:t>
            </a:fld>
            <a:endParaRPr lang="en-US"/>
          </a:p>
        </p:txBody>
      </p:sp>
    </p:spTree>
    <p:extLst>
      <p:ext uri="{BB962C8B-B14F-4D97-AF65-F5344CB8AC3E}">
        <p14:creationId xmlns:p14="http://schemas.microsoft.com/office/powerpoint/2010/main" val="1179658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46BB3F-C109-4E7F-9B5D-63276C0F8B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97967D-B33B-4614-AD04-C9CE306A21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ABB24-93EF-4791-878A-527BB6C300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10E76-D897-4656-ADFC-7466FE28C73D}" type="datetimeFigureOut">
              <a:rPr lang="en-US" smtClean="0"/>
              <a:t>5/20/2021</a:t>
            </a:fld>
            <a:endParaRPr lang="en-US"/>
          </a:p>
        </p:txBody>
      </p:sp>
      <p:sp>
        <p:nvSpPr>
          <p:cNvPr id="5" name="Footer Placeholder 4">
            <a:extLst>
              <a:ext uri="{FF2B5EF4-FFF2-40B4-BE49-F238E27FC236}">
                <a16:creationId xmlns:a16="http://schemas.microsoft.com/office/drawing/2014/main" id="{F999CB6E-BCFC-4B43-931C-8A05491DA8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F6B441-C998-4DF0-AD6C-4268AD0A10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8A28A-4D90-42BE-B524-C84995079BD1}" type="slidenum">
              <a:rPr lang="en-US" smtClean="0"/>
              <a:t>‹#›</a:t>
            </a:fld>
            <a:endParaRPr lang="en-US"/>
          </a:p>
        </p:txBody>
      </p:sp>
    </p:spTree>
    <p:extLst>
      <p:ext uri="{BB962C8B-B14F-4D97-AF65-F5344CB8AC3E}">
        <p14:creationId xmlns:p14="http://schemas.microsoft.com/office/powerpoint/2010/main" val="272717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8824" y="946702"/>
            <a:ext cx="9152697" cy="1249845"/>
          </a:xfrm>
          <a:prstGeom prst="rect">
            <a:avLst/>
          </a:prstGeom>
          <a:effectLst/>
        </p:spPr>
        <p:txBody>
          <a:bodyPr vert="horz" lIns="0" tIns="192024" rIns="0" bIns="0" rtlCol="0" anchor="t" anchorCtr="0">
            <a:noAutofit/>
          </a:bodyPr>
          <a:lstStyle/>
          <a:p>
            <a:r>
              <a:rPr lang="en-US" dirty="0"/>
              <a:t>Your title here</a:t>
            </a:r>
          </a:p>
        </p:txBody>
      </p:sp>
      <p:sp>
        <p:nvSpPr>
          <p:cNvPr id="3" name="Текст 2"/>
          <p:cNvSpPr>
            <a:spLocks noGrp="1"/>
          </p:cNvSpPr>
          <p:nvPr>
            <p:ph type="body" idx="1"/>
          </p:nvPr>
        </p:nvSpPr>
        <p:spPr>
          <a:xfrm>
            <a:off x="2028824" y="2514600"/>
            <a:ext cx="9152698"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r>
              <a:rPr lang="en-US" dirty="0"/>
              <a:t>Write here subtitle</a:t>
            </a:r>
          </a:p>
          <a:p>
            <a:pPr lvl="2"/>
            <a:r>
              <a:rPr lang="en-US" dirty="0"/>
              <a:t>Write here text</a:t>
            </a:r>
          </a:p>
          <a:p>
            <a:pPr lvl="3"/>
            <a:r>
              <a:rPr lang="en-US" dirty="0"/>
              <a:t>Write here text</a:t>
            </a:r>
          </a:p>
          <a:p>
            <a:pPr lvl="4"/>
            <a:r>
              <a:rPr lang="en-US" dirty="0"/>
              <a:t>Write here text </a:t>
            </a:r>
          </a:p>
        </p:txBody>
      </p:sp>
      <p:sp>
        <p:nvSpPr>
          <p:cNvPr id="14" name="Rectangle 13"/>
          <p:cNvSpPr/>
          <p:nvPr userDrawn="1"/>
        </p:nvSpPr>
        <p:spPr>
          <a:xfrm>
            <a:off x="11181521" y="6291470"/>
            <a:ext cx="1003853" cy="5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aleway" panose="020B0503030101060003" pitchFamily="34" charset="77"/>
            </a:endParaRPr>
          </a:p>
        </p:txBody>
      </p:sp>
      <p:sp>
        <p:nvSpPr>
          <p:cNvPr id="13" name="Rectangle 12">
            <a:extLst>
              <a:ext uri="{FF2B5EF4-FFF2-40B4-BE49-F238E27FC236}">
                <a16:creationId xmlns:a16="http://schemas.microsoft.com/office/drawing/2014/main" id="{7130C283-4992-FA41-A7F3-852DCDE63A8D}"/>
              </a:ext>
            </a:extLst>
          </p:cNvPr>
          <p:cNvSpPr/>
          <p:nvPr userDrawn="1"/>
        </p:nvSpPr>
        <p:spPr>
          <a:xfrm>
            <a:off x="0" y="0"/>
            <a:ext cx="1010478"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0" i="0" dirty="0">
              <a:solidFill>
                <a:schemeClr val="tx1"/>
              </a:solidFill>
              <a:latin typeface="Raleway" panose="020B0503030101060003" pitchFamily="34" charset="77"/>
            </a:endParaRPr>
          </a:p>
        </p:txBody>
      </p:sp>
      <p:sp>
        <p:nvSpPr>
          <p:cNvPr id="16" name="Slide Number Placeholder 24">
            <a:extLst>
              <a:ext uri="{FF2B5EF4-FFF2-40B4-BE49-F238E27FC236}">
                <a16:creationId xmlns:a16="http://schemas.microsoft.com/office/drawing/2014/main" id="{D7CE7858-51B6-5644-A3FA-1DAF0DBD1E57}"/>
              </a:ext>
            </a:extLst>
          </p:cNvPr>
          <p:cNvSpPr txBox="1">
            <a:spLocks/>
          </p:cNvSpPr>
          <p:nvPr userDrawn="1"/>
        </p:nvSpPr>
        <p:spPr>
          <a:xfrm>
            <a:off x="0" y="6376228"/>
            <a:ext cx="1003852"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800" b="1" i="0" smtClean="0">
                <a:solidFill>
                  <a:schemeClr val="tx1"/>
                </a:solidFill>
                <a:latin typeface="Open Sans SemiBold" charset="0"/>
                <a:ea typeface="Open Sans SemiBold" charset="0"/>
                <a:cs typeface="Open Sans SemiBold" charset="0"/>
              </a:rPr>
              <a:pPr algn="ctr"/>
              <a:t>‹#›</a:t>
            </a:fld>
            <a:endParaRPr lang="en-US" sz="800" b="1" i="0" dirty="0">
              <a:solidFill>
                <a:schemeClr val="tx1"/>
              </a:solidFill>
              <a:latin typeface="Open Sans SemiBold" charset="0"/>
              <a:ea typeface="Open Sans SemiBold" charset="0"/>
              <a:cs typeface="Open Sans SemiBold" charset="0"/>
            </a:endParaRPr>
          </a:p>
        </p:txBody>
      </p:sp>
      <p:pic>
        <p:nvPicPr>
          <p:cNvPr id="17" name="Picture 16">
            <a:extLst>
              <a:ext uri="{FF2B5EF4-FFF2-40B4-BE49-F238E27FC236}">
                <a16:creationId xmlns:a16="http://schemas.microsoft.com/office/drawing/2014/main" id="{F0A4B1C6-58C9-7646-9774-FDD331D857BD}"/>
              </a:ext>
            </a:extLst>
          </p:cNvPr>
          <p:cNvPicPr>
            <a:picLocks noChangeAspect="1"/>
          </p:cNvPicPr>
          <p:nvPr userDrawn="1"/>
        </p:nvPicPr>
        <p:blipFill>
          <a:blip r:embed="rId6"/>
          <a:stretch>
            <a:fillRect/>
          </a:stretch>
        </p:blipFill>
        <p:spPr>
          <a:xfrm>
            <a:off x="207149" y="230763"/>
            <a:ext cx="616813" cy="472623"/>
          </a:xfrm>
          <a:prstGeom prst="rect">
            <a:avLst/>
          </a:prstGeom>
        </p:spPr>
      </p:pic>
    </p:spTree>
    <p:extLst>
      <p:ext uri="{BB962C8B-B14F-4D97-AF65-F5344CB8AC3E}">
        <p14:creationId xmlns:p14="http://schemas.microsoft.com/office/powerpoint/2010/main" val="4008451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318" rtl="0" eaLnBrk="1" latinLnBrk="0" hangingPunct="1">
        <a:lnSpc>
          <a:spcPct val="80000"/>
        </a:lnSpc>
        <a:spcBef>
          <a:spcPct val="0"/>
        </a:spcBef>
        <a:buNone/>
        <a:defRPr sz="3600" b="1" i="0" kern="1200" cap="all" spc="120" baseline="0">
          <a:solidFill>
            <a:schemeClr val="tx1"/>
          </a:solidFill>
          <a:latin typeface="Josefin Sans" pitchFamily="2" charset="77"/>
          <a:ea typeface="Montserrat SemiBold" charset="0"/>
          <a:cs typeface="Montserrat SemiBold" charset="0"/>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1" i="0" kern="1200" baseline="0">
          <a:solidFill>
            <a:schemeClr val="tx1"/>
          </a:solidFill>
          <a:latin typeface="PT Serif" panose="020A0603040505020204" pitchFamily="18" charset="77"/>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400" b="1" i="0" kern="1200" cap="all" spc="200" baseline="0">
          <a:solidFill>
            <a:schemeClr val="tx1"/>
          </a:solidFill>
          <a:latin typeface="Josefin Sans" pitchFamily="2" charset="77"/>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100" kern="1200" spc="50" baseline="0">
          <a:solidFill>
            <a:schemeClr val="tx1"/>
          </a:solidFill>
          <a:latin typeface="Raleway" panose="020B0503030101060003" pitchFamily="34" charset="77"/>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000" kern="1200" spc="20" baseline="0">
          <a:solidFill>
            <a:schemeClr val="bg1">
              <a:lumMod val="10000"/>
              <a:lumOff val="90000"/>
            </a:schemeClr>
          </a:solidFill>
          <a:latin typeface="Raleway" panose="020B0503030101060003" pitchFamily="34" charset="77"/>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000" kern="1200" spc="20" baseline="0">
          <a:solidFill>
            <a:schemeClr val="bg1">
              <a:lumMod val="10000"/>
              <a:lumOff val="90000"/>
            </a:schemeClr>
          </a:solidFill>
          <a:latin typeface="Raleway" panose="020B0503030101060003" pitchFamily="34" charset="77"/>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14" orient="horz" pos="346">
          <p15:clr>
            <a:srgbClr val="F26B43"/>
          </p15:clr>
        </p15:guide>
        <p15:guide id="27" orient="horz" pos="3952">
          <p15:clr>
            <a:srgbClr val="F26B43"/>
          </p15:clr>
        </p15:guide>
        <p15:guide id="28" pos="642">
          <p15:clr>
            <a:srgbClr val="F26B43"/>
          </p15:clr>
        </p15:guide>
        <p15:guide id="29" pos="7038">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48" pos="1277">
          <p15:clr>
            <a:srgbClr val="F26B43"/>
          </p15:clr>
        </p15:guide>
        <p15:guide id="51" orient="horz" pos="709">
          <p15:clr>
            <a:srgbClr val="F26B43"/>
          </p15:clr>
        </p15:guide>
        <p15:guide id="52" pos="191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0AE2E013-0605-445C-92CB-1D76BE517600}" type="datetimeFigureOut">
              <a:rPr lang="en-US" smtClean="0"/>
              <a:pPr/>
              <a:t>5/20/2021</a:t>
            </a:fld>
            <a:endParaRPr lang="en-US"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DC004FEB-7E42-4696-870F-8894977E5602}" type="slidenum">
              <a:rPr lang="en-US" smtClean="0"/>
              <a:pPr/>
              <a:t>‹#›</a:t>
            </a:fld>
            <a:endParaRPr lang="en-US" dirty="0"/>
          </a:p>
        </p:txBody>
      </p:sp>
    </p:spTree>
    <p:extLst>
      <p:ext uri="{BB962C8B-B14F-4D97-AF65-F5344CB8AC3E}">
        <p14:creationId xmlns:p14="http://schemas.microsoft.com/office/powerpoint/2010/main" val="420071606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www.fordfoundation.org/" TargetMode="External"/><Relationship Id="rId2" Type="http://schemas.openxmlformats.org/officeDocument/2006/relationships/hyperlink" Target="https://www.ibm.com/us-en/?S_PKG=AW&amp;cm_mmc=Search_Google-_-Consolidated+Advertising_Pillars-_-NA_US-_-ibm_Exact_AW&amp;cm_mmca1=000027JP&amp;cm_mmca2=10006704&amp;cm_mmca7=9017275&amp;cm_mmca8=kwd-11656201&amp;cm_mmca9=2b06555c-165a-4d9c-a54e-7d79471c9b31&amp;cm_mmca10=258126727401&amp;cm_mmca11=e&amp;mkwid=2b06555c-165a-4d9c-a54e-7d79471c9b31|447|123567&amp;cvosrc=ppc.google.ibm&amp;cvo_campaign=000027JP&amp;cvo_crid=258126727401&amp;Matchtype=e" TargetMode="Externa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E2B29"/>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E18D2F-7807-4B47-81FE-91531C00DDC9}"/>
              </a:ext>
            </a:extLst>
          </p:cNvPr>
          <p:cNvSpPr txBox="1"/>
          <p:nvPr/>
        </p:nvSpPr>
        <p:spPr>
          <a:xfrm>
            <a:off x="710564" y="234482"/>
            <a:ext cx="7609840" cy="2677656"/>
          </a:xfrm>
          <a:prstGeom prst="rect">
            <a:avLst/>
          </a:prstGeom>
          <a:noFill/>
        </p:spPr>
        <p:txBody>
          <a:bodyPr wrap="square" rtlCol="0">
            <a:spAutoFit/>
          </a:bodyPr>
          <a:lstStyle/>
          <a:p>
            <a:r>
              <a:rPr lang="en-US" sz="4200" b="1" dirty="0">
                <a:solidFill>
                  <a:schemeClr val="bg1"/>
                </a:solidFill>
                <a:latin typeface="Josefin Sans" panose="00000500000000000000" pitchFamily="2" charset="0"/>
              </a:rPr>
              <a:t>Overview of DEIA and Implementing it into Internal Organizational Systems</a:t>
            </a:r>
          </a:p>
          <a:p>
            <a:r>
              <a:rPr lang="en-US" sz="4200" dirty="0">
                <a:solidFill>
                  <a:schemeClr val="bg1"/>
                </a:solidFill>
                <a:latin typeface="Raleway" panose="020B0503030101060003" pitchFamily="34" charset="0"/>
              </a:rPr>
              <a:t>with Donna Walker-Kuhne</a:t>
            </a:r>
          </a:p>
        </p:txBody>
      </p:sp>
      <p:pic>
        <p:nvPicPr>
          <p:cNvPr id="6" name="Picture 5">
            <a:extLst>
              <a:ext uri="{FF2B5EF4-FFF2-40B4-BE49-F238E27FC236}">
                <a16:creationId xmlns:a16="http://schemas.microsoft.com/office/drawing/2014/main" id="{D3F4C1DC-685F-4D39-893B-85D1F5256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5484" y="44861"/>
            <a:ext cx="10216515" cy="6813139"/>
          </a:xfrm>
          <a:prstGeom prst="rect">
            <a:avLst/>
          </a:prstGeom>
        </p:spPr>
      </p:pic>
      <p:pic>
        <p:nvPicPr>
          <p:cNvPr id="8" name="Picture 7">
            <a:extLst>
              <a:ext uri="{FF2B5EF4-FFF2-40B4-BE49-F238E27FC236}">
                <a16:creationId xmlns:a16="http://schemas.microsoft.com/office/drawing/2014/main" id="{E1691F41-5706-4FA0-AA0A-138EE2C1F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64" y="4680345"/>
            <a:ext cx="2190177" cy="1739973"/>
          </a:xfrm>
          <a:prstGeom prst="rect">
            <a:avLst/>
          </a:prstGeom>
        </p:spPr>
      </p:pic>
      <p:sp>
        <p:nvSpPr>
          <p:cNvPr id="9" name="TextBox 8">
            <a:extLst>
              <a:ext uri="{FF2B5EF4-FFF2-40B4-BE49-F238E27FC236}">
                <a16:creationId xmlns:a16="http://schemas.microsoft.com/office/drawing/2014/main" id="{8610EF61-1D9F-4FA7-8DFF-2F86D40589E1}"/>
              </a:ext>
            </a:extLst>
          </p:cNvPr>
          <p:cNvSpPr txBox="1"/>
          <p:nvPr/>
        </p:nvSpPr>
        <p:spPr>
          <a:xfrm>
            <a:off x="710564" y="3101759"/>
            <a:ext cx="6814186" cy="1384995"/>
          </a:xfrm>
          <a:prstGeom prst="rect">
            <a:avLst/>
          </a:prstGeom>
          <a:noFill/>
        </p:spPr>
        <p:txBody>
          <a:bodyPr wrap="square" rtlCol="0">
            <a:spAutoFit/>
          </a:bodyPr>
          <a:lstStyle/>
          <a:p>
            <a:r>
              <a:rPr lang="en-US" sz="4200" b="1" dirty="0">
                <a:solidFill>
                  <a:schemeClr val="bg1"/>
                </a:solidFill>
                <a:latin typeface="Josefin Sans" panose="00000500000000000000" pitchFamily="2" charset="0"/>
              </a:rPr>
              <a:t>Today’s webinar will begin at 3:30 p.m. ET</a:t>
            </a:r>
            <a:endParaRPr lang="en-US" sz="4200" dirty="0">
              <a:solidFill>
                <a:schemeClr val="bg1"/>
              </a:solidFill>
              <a:latin typeface="Raleway" panose="020B0503030101060003" pitchFamily="34" charset="0"/>
            </a:endParaRPr>
          </a:p>
        </p:txBody>
      </p:sp>
    </p:spTree>
    <p:extLst>
      <p:ext uri="{BB962C8B-B14F-4D97-AF65-F5344CB8AC3E}">
        <p14:creationId xmlns:p14="http://schemas.microsoft.com/office/powerpoint/2010/main" val="2138910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THE FIELD</a:t>
            </a:r>
          </a:p>
        </p:txBody>
      </p:sp>
      <p:sp>
        <p:nvSpPr>
          <p:cNvPr id="3" name="Content Placeholder 2"/>
          <p:cNvSpPr>
            <a:spLocks noGrp="1"/>
          </p:cNvSpPr>
          <p:nvPr>
            <p:ph idx="1"/>
          </p:nvPr>
        </p:nvSpPr>
        <p:spPr/>
        <p:txBody>
          <a:bodyPr/>
          <a:lstStyle/>
          <a:p>
            <a:r>
              <a:rPr lang="en-US" dirty="0"/>
              <a:t>Sandra Jackson Dumont, President, The Lucas Museum reminds us that, "There is no end date for diversity, bias-awareness and inclusion work. If an organization is to ensure equitable access and opportunities for everyone, the work should be a part of the DNA of the entire organization.”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THE FIELD</a:t>
            </a:r>
          </a:p>
        </p:txBody>
      </p:sp>
      <p:sp>
        <p:nvSpPr>
          <p:cNvPr id="3" name="Content Placeholder 2"/>
          <p:cNvSpPr>
            <a:spLocks noGrp="1"/>
          </p:cNvSpPr>
          <p:nvPr>
            <p:ph idx="1"/>
          </p:nvPr>
        </p:nvSpPr>
        <p:spPr/>
        <p:txBody>
          <a:bodyPr>
            <a:normAutofit/>
          </a:bodyPr>
          <a:lstStyle/>
          <a:p>
            <a:r>
              <a:rPr lang="en-US" dirty="0"/>
              <a:t>Brave spaces – Dr. </a:t>
            </a:r>
            <a:r>
              <a:rPr lang="en-US" dirty="0" err="1"/>
              <a:t>Indira</a:t>
            </a:r>
            <a:r>
              <a:rPr lang="en-US" dirty="0"/>
              <a:t> </a:t>
            </a:r>
            <a:r>
              <a:rPr lang="en-US" dirty="0" err="1"/>
              <a:t>Etwaroo</a:t>
            </a:r>
            <a:r>
              <a:rPr lang="en-US" dirty="0"/>
              <a:t>, talks about how to contribute to engaging diverse communities dealing with empowering internally staff so that the culture is where one can speak freely without fear of repercussions.  Creating brave spaces to create change.  Imagining beyond physical and imagined boundaries.  Imagining beyond your circumstances.  Models like the civil rights movement and global community acts of revolution.  Brave space is where people can step out and create change.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Darren Walker, Ford Foundation</a:t>
            </a:r>
          </a:p>
        </p:txBody>
      </p:sp>
      <p:sp>
        <p:nvSpPr>
          <p:cNvPr id="3" name="Content Placeholder 2"/>
          <p:cNvSpPr>
            <a:spLocks noGrp="1"/>
          </p:cNvSpPr>
          <p:nvPr>
            <p:ph idx="1"/>
          </p:nvPr>
        </p:nvSpPr>
        <p:spPr/>
        <p:txBody>
          <a:bodyPr>
            <a:normAutofit/>
          </a:bodyPr>
          <a:lstStyle/>
          <a:p>
            <a:r>
              <a:rPr lang="en-US" dirty="0"/>
              <a:t>“I think diversity, for me, is about excellence. I think regrettably, diversity was framed by some and continues to be framed in a way that suggests that diversity correlates with a loss of quality.  And actually, what the research shows, the empirical evidence is that diversity makes organizations better. The more diverse organizations by empirical indicators are, the more excellent they are at whatever their mission—whether it is </a:t>
            </a:r>
            <a:r>
              <a:rPr lang="en-US" u="sng" dirty="0">
                <a:hlinkClick r:id="rId2"/>
              </a:rPr>
              <a:t>IBM</a:t>
            </a:r>
            <a:r>
              <a:rPr lang="en-US" dirty="0"/>
              <a:t>, the </a:t>
            </a:r>
            <a:r>
              <a:rPr lang="en-US" u="sng" dirty="0">
                <a:hlinkClick r:id="rId3"/>
              </a:rPr>
              <a:t>Ford Foundation</a:t>
            </a:r>
            <a:r>
              <a:rPr lang="en-US" dirty="0"/>
              <a:t>, or a ballet company. I actually don’t talk about diversity without talking about excellence. Diversity is a contributor to excellence.”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br>
              <a:rPr lang="en-US" dirty="0"/>
            </a:br>
            <a:r>
              <a:rPr lang="en-US" dirty="0"/>
              <a:t>When you transform your heart,</a:t>
            </a:r>
            <a:br>
              <a:rPr lang="en-US" dirty="0"/>
            </a:br>
            <a:r>
              <a:rPr lang="en-US" dirty="0"/>
              <a:t>  your everyday actions will undergo</a:t>
            </a:r>
            <a:br>
              <a:rPr lang="en-US" dirty="0"/>
            </a:br>
            <a:r>
              <a:rPr lang="en-US" dirty="0"/>
              <a:t>  a change and you can even transform</a:t>
            </a:r>
            <a:br>
              <a:rPr lang="en-US" dirty="0"/>
            </a:br>
            <a:r>
              <a:rPr lang="en-US" dirty="0"/>
              <a:t>  your environment.</a:t>
            </a:r>
            <a:br>
              <a:rPr lang="en-US" dirty="0"/>
            </a:br>
            <a:r>
              <a:rPr lang="en-US" dirty="0"/>
              <a:t>The creation of an ideal world begins with</a:t>
            </a:r>
            <a:br>
              <a:rPr lang="en-US" dirty="0"/>
            </a:br>
            <a:r>
              <a:rPr lang="en-US" dirty="0"/>
              <a:t>  the metamorphosis of a single individual. </a:t>
            </a:r>
          </a:p>
          <a:p>
            <a:r>
              <a:rPr lang="en-US" dirty="0" err="1"/>
              <a:t>Daisaku</a:t>
            </a:r>
            <a:r>
              <a:rPr lang="en-US" dirty="0"/>
              <a:t> Ikeda, WT – 8-6-20</a:t>
            </a:r>
          </a:p>
          <a:p>
            <a:endParaRPr lang="en-US" dirty="0"/>
          </a:p>
          <a:p>
            <a:endParaRPr lang="en-US" dirty="0"/>
          </a:p>
        </p:txBody>
      </p:sp>
      <p:sp>
        <p:nvSpPr>
          <p:cNvPr id="2" name="Title 1"/>
          <p:cNvSpPr>
            <a:spLocks noGrp="1"/>
          </p:cNvSpPr>
          <p:nvPr>
            <p:ph type="title"/>
          </p:nvPr>
        </p:nvSpPr>
        <p:spPr/>
        <p:txBody>
          <a:bodyPr/>
          <a:lstStyle/>
          <a:p>
            <a:r>
              <a:rPr lang="en-US" dirty="0"/>
              <a:t>It’s The </a:t>
            </a:r>
            <a:r>
              <a:rPr lang="en-US"/>
              <a:t>Heart That Matters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Diversity - representation of all our varied identities and differences (race, ethnicity, gender, disability, sexual orientation, gender identity, national origin, tribe, caste, socio-economic status, thinking and communication styles, etc</a:t>
            </a:r>
          </a:p>
        </p:txBody>
      </p:sp>
      <p:sp>
        <p:nvSpPr>
          <p:cNvPr id="2" name="Title 1"/>
          <p:cNvSpPr>
            <a:spLocks noGrp="1"/>
          </p:cNvSpPr>
          <p:nvPr>
            <p:ph type="title"/>
          </p:nvPr>
        </p:nvSpPr>
        <p:spPr/>
        <p:txBody>
          <a:bodyPr/>
          <a:lstStyle/>
          <a:p>
            <a:r>
              <a:rPr lang="en-US" dirty="0"/>
              <a:t>Diversity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Equity</a:t>
            </a:r>
            <a:r>
              <a:rPr lang="en-US" dirty="0"/>
              <a:t> seeks to ensure fair treatment, equality of opportunity, and fairness in access to information and resources for all. We believe this is only possible </a:t>
            </a:r>
            <a:r>
              <a:rPr lang="en-US" b="1" dirty="0"/>
              <a:t>in an</a:t>
            </a:r>
            <a:r>
              <a:rPr lang="en-US" dirty="0"/>
              <a:t> environment built on respect and dignity. </a:t>
            </a:r>
            <a:r>
              <a:rPr lang="en-US" b="1" dirty="0"/>
              <a:t>Inclusion</a:t>
            </a:r>
            <a:r>
              <a:rPr lang="en-US" dirty="0"/>
              <a:t> builds a culture of belonging by actively inviting the contribution and participation of all people.</a:t>
            </a:r>
          </a:p>
          <a:p>
            <a:endParaRPr lang="en-US" dirty="0"/>
          </a:p>
          <a:p>
            <a:endParaRPr lang="en-US" sz="1800" dirty="0"/>
          </a:p>
          <a:p>
            <a:r>
              <a:rPr lang="en-US" sz="1800" dirty="0"/>
              <a:t>Source: The Ford Foundation  </a:t>
            </a:r>
          </a:p>
        </p:txBody>
      </p:sp>
      <p:sp>
        <p:nvSpPr>
          <p:cNvPr id="3" name="Title 2"/>
          <p:cNvSpPr>
            <a:spLocks noGrp="1"/>
          </p:cNvSpPr>
          <p:nvPr>
            <p:ph type="title"/>
          </p:nvPr>
        </p:nvSpPr>
        <p:spPr/>
        <p:txBody>
          <a:bodyPr/>
          <a:lstStyle/>
          <a:p>
            <a:r>
              <a:rPr lang="en-US" dirty="0"/>
              <a:t>EQUITY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Inclusion builds a culture of belonging by actively inviting the contribution and participation of all people. We believe every person’s voice adds value, and we strive to create balance in the face of power differences. We believe that no one person can or should be called upon to represent an entire community. </a:t>
            </a:r>
          </a:p>
        </p:txBody>
      </p:sp>
      <p:sp>
        <p:nvSpPr>
          <p:cNvPr id="2" name="Title 1"/>
          <p:cNvSpPr>
            <a:spLocks noGrp="1"/>
          </p:cNvSpPr>
          <p:nvPr>
            <p:ph type="title"/>
          </p:nvPr>
        </p:nvSpPr>
        <p:spPr/>
        <p:txBody>
          <a:bodyPr/>
          <a:lstStyle/>
          <a:p>
            <a:r>
              <a:rPr lang="en-US" dirty="0"/>
              <a:t>Inclusion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Accessibility supports an environment that provides individuals with disabilities an opportunity to participate in our events, programs, benefits, and services that is equal to that of their peers without disabilities.</a:t>
            </a:r>
          </a:p>
          <a:p>
            <a:endParaRPr lang="en-US" dirty="0"/>
          </a:p>
        </p:txBody>
      </p:sp>
      <p:sp>
        <p:nvSpPr>
          <p:cNvPr id="2" name="Title 1"/>
          <p:cNvSpPr>
            <a:spLocks noGrp="1"/>
          </p:cNvSpPr>
          <p:nvPr>
            <p:ph type="title"/>
          </p:nvPr>
        </p:nvSpPr>
        <p:spPr/>
        <p:txBody>
          <a:bodyPr/>
          <a:lstStyle/>
          <a:p>
            <a:r>
              <a:rPr lang="en-US" dirty="0"/>
              <a:t>Accessibility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Small daily insults and indignities perpetrated against marginalized or oppressed people because of their affiliation with that marginalized or oppressed group, and racial microaggressions are insults and indignities perpetrated against people of color. They are hostile, derogatory or negative messages to targeted individuals based on categories like race, gender, sexual orientation.  </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err="1"/>
              <a:t>Microagressions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cumulative effect of  these constant reminders that you are less than does real psychological damage.  Regular exposure to microaggressions causes a person of color to feel isolated and invalidated.  The inability to predict where and when a microaggression may occur leads to hypervigilance, which can then lead to anxiety disorders and depression.</a:t>
            </a:r>
          </a:p>
        </p:txBody>
      </p:sp>
      <p:sp>
        <p:nvSpPr>
          <p:cNvPr id="3" name="Title 2"/>
          <p:cNvSpPr>
            <a:spLocks noGrp="1"/>
          </p:cNvSpPr>
          <p:nvPr>
            <p:ph type="title"/>
          </p:nvPr>
        </p:nvSpPr>
        <p:spPr/>
        <p:txBody>
          <a:bodyPr/>
          <a:lstStyle/>
          <a:p>
            <a:r>
              <a:rPr lang="en-US" dirty="0"/>
              <a:t>Impact of </a:t>
            </a:r>
            <a:r>
              <a:rPr lang="en-US" dirty="0" err="1"/>
              <a:t>microagressions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E2B29"/>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E18D2F-7807-4B47-81FE-91531C00DDC9}"/>
              </a:ext>
            </a:extLst>
          </p:cNvPr>
          <p:cNvSpPr txBox="1"/>
          <p:nvPr/>
        </p:nvSpPr>
        <p:spPr>
          <a:xfrm>
            <a:off x="748664" y="366966"/>
            <a:ext cx="10909936" cy="738664"/>
          </a:xfrm>
          <a:prstGeom prst="rect">
            <a:avLst/>
          </a:prstGeom>
          <a:noFill/>
        </p:spPr>
        <p:txBody>
          <a:bodyPr wrap="square" rtlCol="0">
            <a:spAutoFit/>
          </a:bodyPr>
          <a:lstStyle/>
          <a:p>
            <a:pPr algn="ctr"/>
            <a:r>
              <a:rPr lang="en-US" sz="4200" b="1" dirty="0">
                <a:solidFill>
                  <a:schemeClr val="bg1"/>
                </a:solidFill>
                <a:latin typeface="Josefin Sans" panose="00000500000000000000" pitchFamily="2" charset="0"/>
              </a:rPr>
              <a:t>About South Arts</a:t>
            </a:r>
          </a:p>
        </p:txBody>
      </p:sp>
      <p:sp>
        <p:nvSpPr>
          <p:cNvPr id="5" name="Rectangle 4">
            <a:extLst>
              <a:ext uri="{FF2B5EF4-FFF2-40B4-BE49-F238E27FC236}">
                <a16:creationId xmlns:a16="http://schemas.microsoft.com/office/drawing/2014/main" id="{64A3129C-A017-4621-AA9C-E48F12A6584B}"/>
              </a:ext>
            </a:extLst>
          </p:cNvPr>
          <p:cNvSpPr/>
          <p:nvPr/>
        </p:nvSpPr>
        <p:spPr>
          <a:xfrm>
            <a:off x="1329372" y="1556588"/>
            <a:ext cx="9614536" cy="4137095"/>
          </a:xfrm>
          <a:prstGeom prst="rect">
            <a:avLst/>
          </a:prstGeom>
        </p:spPr>
        <p:txBody>
          <a:bodyPr wrap="square">
            <a:spAutoFit/>
          </a:bodyPr>
          <a:lstStyle/>
          <a:p>
            <a:pPr lvl="0" defTabSz="914318">
              <a:lnSpc>
                <a:spcPct val="150000"/>
              </a:lnSpc>
              <a:spcBef>
                <a:spcPts val="1000"/>
              </a:spcBef>
            </a:pPr>
            <a:br>
              <a:rPr lang="en-US" sz="1600" spc="50" dirty="0">
                <a:solidFill>
                  <a:srgbClr val="F0F0F0"/>
                </a:solidFill>
                <a:latin typeface="Raleway" panose="020B0503030101060003" pitchFamily="34" charset="77"/>
              </a:rPr>
            </a:br>
            <a:r>
              <a:rPr lang="en-US" sz="2000" b="1" spc="200" dirty="0">
                <a:solidFill>
                  <a:srgbClr val="F0F0F0"/>
                </a:solidFill>
                <a:latin typeface="Josefin Sans" pitchFamily="2" charset="77"/>
              </a:rPr>
              <a:t>WE DO THIS THROUGH</a:t>
            </a:r>
          </a:p>
          <a:p>
            <a:pPr marL="171450" lvl="0" indent="-171450" defTabSz="914318">
              <a:lnSpc>
                <a:spcPct val="150000"/>
              </a:lnSpc>
              <a:spcBef>
                <a:spcPts val="1000"/>
              </a:spcBef>
              <a:buFont typeface="Arial" panose="020B0604020202020204" pitchFamily="34" charset="0"/>
              <a:buChar char="•"/>
            </a:pPr>
            <a:r>
              <a:rPr lang="en-US" spc="50" dirty="0">
                <a:solidFill>
                  <a:srgbClr val="F0F0F0"/>
                </a:solidFill>
                <a:latin typeface="Raleway" panose="020B0503030101060003" pitchFamily="34" charset="77"/>
              </a:rPr>
              <a:t>Grants &amp; Fellowships</a:t>
            </a:r>
          </a:p>
          <a:p>
            <a:pPr marL="628650" lvl="1" indent="-171450" defTabSz="914318">
              <a:lnSpc>
                <a:spcPct val="150000"/>
              </a:lnSpc>
              <a:spcBef>
                <a:spcPts val="1000"/>
              </a:spcBef>
              <a:buFont typeface="Arial" panose="020B0604020202020204" pitchFamily="34" charset="0"/>
              <a:buChar char="•"/>
            </a:pPr>
            <a:r>
              <a:rPr lang="en-US" spc="50" dirty="0">
                <a:solidFill>
                  <a:srgbClr val="F0F0F0"/>
                </a:solidFill>
                <a:latin typeface="Raleway" panose="020B0503030101060003" pitchFamily="34" charset="77"/>
              </a:rPr>
              <a:t>For Artists</a:t>
            </a:r>
          </a:p>
          <a:p>
            <a:pPr marL="628650" lvl="1" indent="-171450" defTabSz="914318">
              <a:lnSpc>
                <a:spcPct val="150000"/>
              </a:lnSpc>
              <a:spcBef>
                <a:spcPts val="1000"/>
              </a:spcBef>
              <a:buFont typeface="Arial" panose="020B0604020202020204" pitchFamily="34" charset="0"/>
              <a:buChar char="•"/>
            </a:pPr>
            <a:r>
              <a:rPr lang="en-US" spc="50" dirty="0">
                <a:solidFill>
                  <a:srgbClr val="F0F0F0"/>
                </a:solidFill>
                <a:latin typeface="Raleway" panose="020B0503030101060003" pitchFamily="34" charset="77"/>
              </a:rPr>
              <a:t>For Organizations</a:t>
            </a:r>
          </a:p>
          <a:p>
            <a:pPr marL="628650" lvl="1" indent="-171450" defTabSz="914318">
              <a:lnSpc>
                <a:spcPct val="150000"/>
              </a:lnSpc>
              <a:spcBef>
                <a:spcPts val="1000"/>
              </a:spcBef>
              <a:buFont typeface="Arial" panose="020B0604020202020204" pitchFamily="34" charset="0"/>
              <a:buChar char="•"/>
            </a:pPr>
            <a:r>
              <a:rPr lang="en-US" spc="50" dirty="0">
                <a:solidFill>
                  <a:srgbClr val="F0F0F0"/>
                </a:solidFill>
                <a:latin typeface="Raleway" panose="020B0503030101060003" pitchFamily="34" charset="77"/>
              </a:rPr>
              <a:t>For Communities</a:t>
            </a:r>
          </a:p>
          <a:p>
            <a:pPr marL="171450" lvl="0" indent="-171450" defTabSz="914318">
              <a:lnSpc>
                <a:spcPct val="150000"/>
              </a:lnSpc>
              <a:spcBef>
                <a:spcPts val="1000"/>
              </a:spcBef>
              <a:buFont typeface="Arial" panose="020B0604020202020204" pitchFamily="34" charset="0"/>
              <a:buChar char="•"/>
            </a:pPr>
            <a:r>
              <a:rPr lang="en-US" spc="50" dirty="0">
                <a:solidFill>
                  <a:srgbClr val="F0F0F0"/>
                </a:solidFill>
                <a:latin typeface="Raleway" panose="020B0503030101060003" pitchFamily="34" charset="77"/>
              </a:rPr>
              <a:t>Programs</a:t>
            </a:r>
          </a:p>
          <a:p>
            <a:pPr marL="171450" lvl="0" indent="-171450" defTabSz="914318">
              <a:lnSpc>
                <a:spcPct val="150000"/>
              </a:lnSpc>
              <a:spcBef>
                <a:spcPts val="1000"/>
              </a:spcBef>
              <a:buFont typeface="Arial" panose="020B0604020202020204" pitchFamily="34" charset="0"/>
              <a:buChar char="•"/>
            </a:pPr>
            <a:r>
              <a:rPr lang="en-US" spc="50" dirty="0">
                <a:solidFill>
                  <a:srgbClr val="F0F0F0"/>
                </a:solidFill>
                <a:latin typeface="Raleway" panose="020B0503030101060003" pitchFamily="34" charset="77"/>
              </a:rPr>
              <a:t>Conferences &amp; Convenings</a:t>
            </a:r>
            <a:endParaRPr lang="en-US" sz="1400" spc="50" dirty="0">
              <a:solidFill>
                <a:srgbClr val="F0F0F0"/>
              </a:solidFill>
              <a:latin typeface="Raleway" panose="020B0503030101060003" pitchFamily="34" charset="77"/>
            </a:endParaRPr>
          </a:p>
        </p:txBody>
      </p:sp>
      <p:sp>
        <p:nvSpPr>
          <p:cNvPr id="12" name="Rectangle 11">
            <a:extLst>
              <a:ext uri="{FF2B5EF4-FFF2-40B4-BE49-F238E27FC236}">
                <a16:creationId xmlns:a16="http://schemas.microsoft.com/office/drawing/2014/main" id="{4C3B675A-6580-40EF-9879-E1BE6CD2F81E}"/>
              </a:ext>
            </a:extLst>
          </p:cNvPr>
          <p:cNvSpPr/>
          <p:nvPr/>
        </p:nvSpPr>
        <p:spPr>
          <a:xfrm>
            <a:off x="748664" y="1125950"/>
            <a:ext cx="10579736" cy="684803"/>
          </a:xfrm>
          <a:prstGeom prst="rect">
            <a:avLst/>
          </a:prstGeom>
        </p:spPr>
        <p:txBody>
          <a:bodyPr wrap="square">
            <a:spAutoFit/>
          </a:bodyPr>
          <a:lstStyle/>
          <a:p>
            <a:pPr lvl="0" algn="ctr" defTabSz="914318">
              <a:lnSpc>
                <a:spcPct val="150000"/>
              </a:lnSpc>
              <a:spcBef>
                <a:spcPts val="1000"/>
              </a:spcBef>
            </a:pPr>
            <a:r>
              <a:rPr lang="en-US" sz="2800" b="1" dirty="0">
                <a:solidFill>
                  <a:srgbClr val="F0F0F0"/>
                </a:solidFill>
                <a:latin typeface="Josefin Sans" panose="00000500000000000000" pitchFamily="2" charset="0"/>
              </a:rPr>
              <a:t>Mission: Advancing Southern Vitality Through the Arts</a:t>
            </a:r>
          </a:p>
        </p:txBody>
      </p:sp>
      <p:pic>
        <p:nvPicPr>
          <p:cNvPr id="9" name="Picture 8" descr="A picture containing text, person, indoor, computer&#10;&#10;Description automatically generated">
            <a:extLst>
              <a:ext uri="{FF2B5EF4-FFF2-40B4-BE49-F238E27FC236}">
                <a16:creationId xmlns:a16="http://schemas.microsoft.com/office/drawing/2014/main" id="{93B0FA8D-724F-418E-A6A7-8D74D92F8D4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5000" contrast="5000"/>
                    </a14:imgEffect>
                  </a14:imgLayer>
                </a14:imgProps>
              </a:ext>
              <a:ext uri="{28A0092B-C50C-407E-A947-70E740481C1C}">
                <a14:useLocalDpi xmlns:a14="http://schemas.microsoft.com/office/drawing/2010/main" val="0"/>
              </a:ext>
            </a:extLst>
          </a:blip>
          <a:stretch>
            <a:fillRect/>
          </a:stretch>
        </p:blipFill>
        <p:spPr>
          <a:xfrm>
            <a:off x="6571932" y="2536196"/>
            <a:ext cx="4578850" cy="3051804"/>
          </a:xfrm>
          <a:prstGeom prst="rect">
            <a:avLst/>
          </a:prstGeom>
        </p:spPr>
      </p:pic>
    </p:spTree>
    <p:extLst>
      <p:ext uri="{BB962C8B-B14F-4D97-AF65-F5344CB8AC3E}">
        <p14:creationId xmlns:p14="http://schemas.microsoft.com/office/powerpoint/2010/main" val="970714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Is the underlying attitudes and stereotypes that people unconsciously attribute to another person or group of people that affect how they understand and engage with a person or group.</a:t>
            </a:r>
          </a:p>
          <a:p>
            <a:endParaRPr lang="en-US" dirty="0"/>
          </a:p>
          <a:p>
            <a:r>
              <a:rPr lang="en-US" dirty="0"/>
              <a:t>They are automatic, unintentional and often have an effect on our decision making and behavior.</a:t>
            </a:r>
          </a:p>
          <a:p>
            <a:endParaRPr lang="en-US" dirty="0"/>
          </a:p>
          <a:p>
            <a:r>
              <a:rPr lang="en-US" dirty="0"/>
              <a:t>Common biases include:</a:t>
            </a:r>
          </a:p>
          <a:p>
            <a:r>
              <a:rPr lang="en-US" dirty="0"/>
              <a:t>Physically-based biases, Gender based biases, Age-based biases. </a:t>
            </a:r>
          </a:p>
        </p:txBody>
      </p:sp>
      <p:sp>
        <p:nvSpPr>
          <p:cNvPr id="3" name="Title 2"/>
          <p:cNvSpPr>
            <a:spLocks noGrp="1"/>
          </p:cNvSpPr>
          <p:nvPr>
            <p:ph type="title"/>
          </p:nvPr>
        </p:nvSpPr>
        <p:spPr/>
        <p:txBody>
          <a:bodyPr/>
          <a:lstStyle/>
          <a:p>
            <a:r>
              <a:rPr lang="en-US" dirty="0"/>
              <a:t>Unconscious Bias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Which one of these is not an example of unconscious bias?</a:t>
            </a:r>
          </a:p>
          <a:p>
            <a:endParaRPr lang="en-US" dirty="0"/>
          </a:p>
          <a:p>
            <a:r>
              <a:rPr lang="en-US" dirty="0"/>
              <a:t>A. Have a different accent</a:t>
            </a:r>
          </a:p>
          <a:p>
            <a:r>
              <a:rPr lang="en-US" dirty="0"/>
              <a:t>B. Is a single mom</a:t>
            </a:r>
          </a:p>
          <a:p>
            <a:r>
              <a:rPr lang="en-US" dirty="0"/>
              <a:t>C. Older person may have limitations</a:t>
            </a:r>
          </a:p>
          <a:p>
            <a:r>
              <a:rPr lang="en-US" dirty="0"/>
              <a:t>D. Have lighter or darker skin</a:t>
            </a:r>
          </a:p>
          <a:p>
            <a:r>
              <a:rPr lang="en-US" dirty="0"/>
              <a:t>E. He is very attractive</a:t>
            </a:r>
          </a:p>
          <a:p>
            <a:r>
              <a:rPr lang="en-US" dirty="0"/>
              <a:t>F. Visually impaired</a:t>
            </a:r>
          </a:p>
          <a:p>
            <a:r>
              <a:rPr lang="en-US" dirty="0"/>
              <a:t>G. Has a degree from an Ivy League College</a:t>
            </a:r>
          </a:p>
          <a:p>
            <a:r>
              <a:rPr lang="en-US" dirty="0"/>
              <a:t>H. All are unconscious bias</a:t>
            </a:r>
          </a:p>
        </p:txBody>
      </p:sp>
      <p:sp>
        <p:nvSpPr>
          <p:cNvPr id="3" name="Title 2"/>
          <p:cNvSpPr>
            <a:spLocks noGrp="1"/>
          </p:cNvSpPr>
          <p:nvPr>
            <p:ph type="title"/>
          </p:nvPr>
        </p:nvSpPr>
        <p:spPr/>
        <p:txBody>
          <a:bodyPr/>
          <a:lstStyle/>
          <a:p>
            <a:r>
              <a:rPr lang="en-US" dirty="0"/>
              <a:t>Unconscious Bias Poll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As a Manager, how your colleagues navigates this incredibly challenging time.  It is equally critical that they feel directly supported by you as their manager.  If you proceed with “business as usual,” it sends a message to people that you don’t believe this is an important topic worthy of time and conversation. For staff of color in particular, it can send a message that you don’t value them.</a:t>
            </a:r>
          </a:p>
        </p:txBody>
      </p:sp>
      <p:sp>
        <p:nvSpPr>
          <p:cNvPr id="2" name="Title 1"/>
          <p:cNvSpPr>
            <a:spLocks noGrp="1"/>
          </p:cNvSpPr>
          <p:nvPr>
            <p:ph type="title"/>
          </p:nvPr>
        </p:nvSpPr>
        <p:spPr/>
        <p:txBody>
          <a:bodyPr/>
          <a:lstStyle/>
          <a:p>
            <a:r>
              <a:rPr lang="en-US" dirty="0" err="1"/>
              <a:t>Allyship</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1)	Speak to your colleagues.  Not just once.  Make sure that when you meet as a group, your team understands that this is on your mind and it is important to you.</a:t>
            </a:r>
          </a:p>
          <a:p>
            <a:r>
              <a:rPr lang="en-US" dirty="0"/>
              <a:t>2.) Talk to your team one-on-one.</a:t>
            </a:r>
          </a:p>
          <a:p>
            <a:r>
              <a:rPr lang="en-US" dirty="0"/>
              <a:t>3.) Continue your learning and build ally skills.</a:t>
            </a:r>
          </a:p>
          <a:p>
            <a:r>
              <a:rPr lang="en-US" dirty="0"/>
              <a:t>4.) To be an ally is an active participation where you take risks to be different</a:t>
            </a:r>
          </a:p>
          <a:p>
            <a:r>
              <a:rPr lang="en-US" dirty="0"/>
              <a:t>5.) Be an </a:t>
            </a:r>
            <a:r>
              <a:rPr lang="en-US" dirty="0" err="1"/>
              <a:t>upstander</a:t>
            </a:r>
            <a:r>
              <a:rPr lang="en-US" dirty="0"/>
              <a:t> – speak out, take action</a:t>
            </a:r>
          </a:p>
          <a:p>
            <a:endParaRPr lang="en-US" dirty="0"/>
          </a:p>
        </p:txBody>
      </p:sp>
      <p:sp>
        <p:nvSpPr>
          <p:cNvPr id="2" name="Title 1"/>
          <p:cNvSpPr>
            <a:spLocks noGrp="1"/>
          </p:cNvSpPr>
          <p:nvPr>
            <p:ph type="title"/>
          </p:nvPr>
        </p:nvSpPr>
        <p:spPr/>
        <p:txBody>
          <a:bodyPr/>
          <a:lstStyle/>
          <a:p>
            <a:r>
              <a:rPr lang="en-US" dirty="0" err="1"/>
              <a:t>Allyship</a:t>
            </a:r>
            <a:r>
              <a:rPr lang="en-US" dirty="0"/>
              <a:t> – Speak to your team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STEPS TOWARDS DEIA</a:t>
            </a:r>
          </a:p>
        </p:txBody>
      </p:sp>
      <p:sp>
        <p:nvSpPr>
          <p:cNvPr id="3" name="Content Placeholder 2"/>
          <p:cNvSpPr>
            <a:spLocks noGrp="1"/>
          </p:cNvSpPr>
          <p:nvPr>
            <p:ph idx="1"/>
          </p:nvPr>
        </p:nvSpPr>
        <p:spPr/>
        <p:txBody>
          <a:bodyPr>
            <a:normAutofit/>
          </a:bodyPr>
          <a:lstStyle/>
          <a:p>
            <a:r>
              <a:rPr lang="en-US" dirty="0"/>
              <a:t>How to be as inclusive as possible in working with vendors,  artists, production, media and marketing</a:t>
            </a:r>
          </a:p>
          <a:p>
            <a:r>
              <a:rPr lang="en-US" dirty="0"/>
              <a:t>Everything is a teachable moment – how to advance this concept</a:t>
            </a:r>
          </a:p>
          <a:p>
            <a:r>
              <a:rPr lang="en-US" dirty="0"/>
              <a:t>Personal and institutional preparation</a:t>
            </a:r>
          </a:p>
          <a:p>
            <a:pPr>
              <a:buNone/>
            </a:pPr>
            <a:r>
              <a:rPr lang="en-US" b="1" dirty="0"/>
              <a:t> </a:t>
            </a:r>
            <a:endParaRPr lang="en-US"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STEPS</a:t>
            </a:r>
          </a:p>
        </p:txBody>
      </p:sp>
      <p:sp>
        <p:nvSpPr>
          <p:cNvPr id="3" name="Content Placeholder 2"/>
          <p:cNvSpPr>
            <a:spLocks noGrp="1"/>
          </p:cNvSpPr>
          <p:nvPr>
            <p:ph idx="1"/>
          </p:nvPr>
        </p:nvSpPr>
        <p:spPr/>
        <p:txBody>
          <a:bodyPr/>
          <a:lstStyle/>
          <a:p>
            <a:r>
              <a:rPr lang="en-US" dirty="0"/>
              <a:t>Do not depend on people of color for your racial education.  You can get it in several interconnected ways:  Books, websites, films.  </a:t>
            </a:r>
          </a:p>
          <a:p>
            <a:r>
              <a:rPr lang="en-US" dirty="0"/>
              <a:t>Accountability – to whom and when</a:t>
            </a:r>
          </a:p>
          <a:p>
            <a:r>
              <a:rPr lang="en-US" dirty="0"/>
              <a:t>Human Revolution – this is personal, reflect and do the work consistently</a:t>
            </a:r>
          </a:p>
          <a:p>
            <a:r>
              <a:rPr lang="en-US" dirty="0"/>
              <a:t>Timeline for implementation and execution – when do you begin?</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ROLE OF THE BOARD TOWARDS DEIA</a:t>
            </a:r>
          </a:p>
        </p:txBody>
      </p:sp>
      <p:sp>
        <p:nvSpPr>
          <p:cNvPr id="3" name="Content Placeholder 2"/>
          <p:cNvSpPr>
            <a:spLocks noGrp="1"/>
          </p:cNvSpPr>
          <p:nvPr>
            <p:ph idx="1"/>
          </p:nvPr>
        </p:nvSpPr>
        <p:spPr/>
        <p:txBody>
          <a:bodyPr/>
          <a:lstStyle/>
          <a:p>
            <a:r>
              <a:rPr lang="en-US" dirty="0"/>
              <a:t>Board members that join any board in this day and age must be willing to jump into a journey to examine how their experiences with race, class, gender, sexual orientation and generation impact how they see the world and operate in it.  </a:t>
            </a:r>
          </a:p>
          <a:p>
            <a:r>
              <a:rPr lang="en-US" dirty="0"/>
              <a:t>The Board should be involved in training, discussions, implementation and fundraising for successful and long term DEIA.</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ACTION FOR CHANGE</a:t>
            </a:r>
          </a:p>
        </p:txBody>
      </p:sp>
      <p:sp>
        <p:nvSpPr>
          <p:cNvPr id="3" name="Content Placeholder 2"/>
          <p:cNvSpPr>
            <a:spLocks noGrp="1"/>
          </p:cNvSpPr>
          <p:nvPr>
            <p:ph idx="1"/>
          </p:nvPr>
        </p:nvSpPr>
        <p:spPr/>
        <p:txBody>
          <a:bodyPr/>
          <a:lstStyle/>
          <a:p>
            <a:r>
              <a:rPr lang="en-US" dirty="0"/>
              <a:t>Board recruitment should reflect more diversity.  Not just for their potential to fundraise but rather to create a balance of people who can bring many types of resources to the organization such as as lived-experience and knowledge of a community.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ACTION FOR CHANGE</a:t>
            </a:r>
          </a:p>
        </p:txBody>
      </p:sp>
      <p:sp>
        <p:nvSpPr>
          <p:cNvPr id="3" name="Content Placeholder 2"/>
          <p:cNvSpPr>
            <a:spLocks noGrp="1"/>
          </p:cNvSpPr>
          <p:nvPr>
            <p:ph idx="1"/>
          </p:nvPr>
        </p:nvSpPr>
        <p:spPr/>
        <p:txBody>
          <a:bodyPr/>
          <a:lstStyle/>
          <a:p>
            <a:r>
              <a:rPr lang="en-US" dirty="0"/>
              <a:t>White board members that don’t champion racial equity in a board meeting or fail to interrupt other white members from engaging in </a:t>
            </a:r>
            <a:r>
              <a:rPr lang="en-US" dirty="0" err="1"/>
              <a:t>paternalizing</a:t>
            </a:r>
            <a:r>
              <a:rPr lang="en-US" dirty="0"/>
              <a:t> or direct racist behaviors are seen as supporting racism for failing to act.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LEARNING</a:t>
            </a:r>
          </a:p>
        </p:txBody>
      </p:sp>
      <p:sp>
        <p:nvSpPr>
          <p:cNvPr id="3" name="Content Placeholder 2"/>
          <p:cNvSpPr>
            <a:spLocks noGrp="1"/>
          </p:cNvSpPr>
          <p:nvPr>
            <p:ph idx="1"/>
          </p:nvPr>
        </p:nvSpPr>
        <p:spPr/>
        <p:txBody>
          <a:bodyPr/>
          <a:lstStyle/>
          <a:p>
            <a:r>
              <a:rPr lang="en-US" dirty="0"/>
              <a:t>Boards and staff should come together in joint training and learning sessions for the board and staff to explore issues of racial equity.  These sessions should include reflection on how issues of racial equity impacts the mission of the organization as well as how it impact the organization’s internal culture and operations.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7642-2E89-9440-886B-008050096D17}"/>
              </a:ext>
            </a:extLst>
          </p:cNvPr>
          <p:cNvSpPr>
            <a:spLocks noGrp="1"/>
          </p:cNvSpPr>
          <p:nvPr>
            <p:ph type="title"/>
          </p:nvPr>
        </p:nvSpPr>
        <p:spPr>
          <a:xfrm>
            <a:off x="630605" y="2433320"/>
            <a:ext cx="5088806" cy="1991360"/>
          </a:xfrm>
        </p:spPr>
        <p:txBody>
          <a:bodyPr/>
          <a:lstStyle/>
          <a:p>
            <a:r>
              <a:rPr lang="en-US" sz="4000" dirty="0"/>
              <a:t>Commitment to Equity</a:t>
            </a:r>
          </a:p>
        </p:txBody>
      </p:sp>
      <p:pic>
        <p:nvPicPr>
          <p:cNvPr id="4" name="Picture 3" descr="A person dancing with a person&#10;">
            <a:extLst>
              <a:ext uri="{FF2B5EF4-FFF2-40B4-BE49-F238E27FC236}">
                <a16:creationId xmlns:a16="http://schemas.microsoft.com/office/drawing/2014/main" id="{B1C5E3FD-0C71-44EF-ADF3-29F6028607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242" y="1207669"/>
            <a:ext cx="6095759" cy="4063429"/>
          </a:xfrm>
          <a:prstGeom prst="rect">
            <a:avLst/>
          </a:prstGeom>
        </p:spPr>
      </p:pic>
    </p:spTree>
    <p:extLst>
      <p:ext uri="{BB962C8B-B14F-4D97-AF65-F5344CB8AC3E}">
        <p14:creationId xmlns:p14="http://schemas.microsoft.com/office/powerpoint/2010/main" val="3546652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are you and or your organization currently doing to activate movement towards Diversity Equity Inclusion and Accessibility?</a:t>
            </a:r>
          </a:p>
          <a:p>
            <a:endParaRPr lang="en-US" dirty="0"/>
          </a:p>
        </p:txBody>
      </p:sp>
      <p:sp>
        <p:nvSpPr>
          <p:cNvPr id="3" name="Title 2"/>
          <p:cNvSpPr>
            <a:spLocks noGrp="1"/>
          </p:cNvSpPr>
          <p:nvPr>
            <p:ph type="title"/>
          </p:nvPr>
        </p:nvSpPr>
        <p:spPr/>
        <p:txBody>
          <a:bodyPr/>
          <a:lstStyle/>
          <a:p>
            <a:r>
              <a:rPr lang="en-US" dirty="0"/>
              <a:t>Break out Question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DEIA Consultant</a:t>
            </a:r>
          </a:p>
          <a:p>
            <a:r>
              <a:rPr lang="en-US" dirty="0"/>
              <a:t>On-line training</a:t>
            </a:r>
          </a:p>
          <a:p>
            <a:r>
              <a:rPr lang="en-US" dirty="0"/>
              <a:t>Reading Groups</a:t>
            </a:r>
          </a:p>
          <a:p>
            <a:r>
              <a:rPr lang="en-US" dirty="0"/>
              <a:t>Employee Resource Groups</a:t>
            </a:r>
          </a:p>
          <a:p>
            <a:r>
              <a:rPr lang="en-US" dirty="0"/>
              <a:t>Board DEIA Committee</a:t>
            </a:r>
          </a:p>
          <a:p>
            <a:r>
              <a:rPr lang="en-US" dirty="0"/>
              <a:t>Cultural acknowledgements and statements of solidarity</a:t>
            </a:r>
          </a:p>
        </p:txBody>
      </p:sp>
      <p:sp>
        <p:nvSpPr>
          <p:cNvPr id="3" name="Title 2"/>
          <p:cNvSpPr>
            <a:spLocks noGrp="1"/>
          </p:cNvSpPr>
          <p:nvPr>
            <p:ph type="title"/>
          </p:nvPr>
        </p:nvSpPr>
        <p:spPr/>
        <p:txBody>
          <a:bodyPr/>
          <a:lstStyle/>
          <a:p>
            <a:r>
              <a:rPr lang="en-US" dirty="0"/>
              <a:t>RECOMMENDATIONS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We must focus on the fact the EDIA work never stops. It is important that our colleagues and partners that have close relationships with us feel that the EDIA initiative is positively reshaping our internal work culture.</a:t>
            </a:r>
          </a:p>
        </p:txBody>
      </p:sp>
      <p:sp>
        <p:nvSpPr>
          <p:cNvPr id="2" name="Title 1"/>
          <p:cNvSpPr>
            <a:spLocks noGrp="1"/>
          </p:cNvSpPr>
          <p:nvPr>
            <p:ph type="title"/>
          </p:nvPr>
        </p:nvSpPr>
        <p:spPr/>
        <p:txBody>
          <a:bodyPr/>
          <a:lstStyle/>
          <a:p>
            <a:r>
              <a:rPr lang="en-US" dirty="0"/>
              <a:t>Long term perspective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no shortcuts</a:t>
            </a:r>
          </a:p>
        </p:txBody>
      </p:sp>
      <p:sp>
        <p:nvSpPr>
          <p:cNvPr id="3" name="Content Placeholder 2"/>
          <p:cNvSpPr>
            <a:spLocks noGrp="1"/>
          </p:cNvSpPr>
          <p:nvPr>
            <p:ph idx="1"/>
          </p:nvPr>
        </p:nvSpPr>
        <p:spPr/>
        <p:txBody>
          <a:bodyPr/>
          <a:lstStyle/>
          <a:p>
            <a:r>
              <a:rPr lang="en-US" dirty="0"/>
              <a:t>THERE ARE NO SHORTCUTS NOR SILVER BULLETS FOR ENABLING INCLUSIVE WORKPLACES. ..YOU CAN SEND A POWERFUL MESSAGE AS AN ALLY IN A POSITION OF POWER AND INFLUENCE WHEN YOU’RE THE ONE WHO TAKES UP THE WORK.</a:t>
            </a:r>
          </a:p>
          <a:p>
            <a:pPr lvl="1"/>
            <a:r>
              <a:rPr lang="en-US" dirty="0"/>
              <a:t>DAISY AUGER-DOMINGUEZ</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New Dawn blooms as we free it, for there is always light if only we’re brave enough to see it, if only we’re brave enough to be it.”</a:t>
            </a:r>
          </a:p>
          <a:p>
            <a:endParaRPr lang="en-US" dirty="0"/>
          </a:p>
          <a:p>
            <a:r>
              <a:rPr lang="en-US" dirty="0"/>
              <a:t>Amanda Gorman</a:t>
            </a:r>
          </a:p>
        </p:txBody>
      </p:sp>
      <p:sp>
        <p:nvSpPr>
          <p:cNvPr id="3" name="Title 2"/>
          <p:cNvSpPr>
            <a:spLocks noGrp="1"/>
          </p:cNvSpPr>
          <p:nvPr>
            <p:ph type="title"/>
          </p:nvPr>
        </p:nvSpPr>
        <p:spPr/>
        <p:txBody>
          <a:bodyPr/>
          <a:lstStyle/>
          <a:p>
            <a:r>
              <a:rPr lang="en-US" dirty="0"/>
              <a:t>The Hill We Climb</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ctr">
              <a:buNone/>
            </a:pPr>
            <a:r>
              <a:rPr lang="en-US" sz="4400" dirty="0"/>
              <a:t>THANK YOU!</a:t>
            </a:r>
          </a:p>
          <a:p>
            <a:pPr algn="ctr">
              <a:buNone/>
            </a:pPr>
            <a:r>
              <a:rPr lang="en-US" sz="4400"/>
              <a:t>dmw2184@columbia.edu</a:t>
            </a:r>
            <a:endParaRPr lang="en-US" sz="4400" dirty="0"/>
          </a:p>
          <a:p>
            <a:pPr algn="ctr">
              <a:buNone/>
            </a:pPr>
            <a:endParaRPr lang="en-US" dirty="0"/>
          </a:p>
          <a:p>
            <a:pPr>
              <a:buNone/>
            </a:pPr>
            <a:r>
              <a:rPr lang="en-US" dirty="0"/>
              <a:t>Blog: </a:t>
            </a:r>
            <a:r>
              <a:rPr lang="en-US" dirty="0" err="1"/>
              <a:t>Arts&amp;Culture</a:t>
            </a:r>
            <a:r>
              <a:rPr lang="en-US" dirty="0"/>
              <a:t> Connections</a:t>
            </a:r>
          </a:p>
          <a:p>
            <a:pPr>
              <a:buNone/>
            </a:pPr>
            <a:r>
              <a:rPr lang="en-US" dirty="0"/>
              <a:t>Walkercommunicationsgroup.com</a:t>
            </a:r>
          </a:p>
          <a:p>
            <a:pPr>
              <a:buNone/>
            </a:pPr>
            <a:endParaRPr lang="en-US" dirty="0"/>
          </a:p>
          <a:p>
            <a:pPr>
              <a:buNone/>
            </a:pPr>
            <a:endParaRPr lang="en-US" sz="3600" dirty="0"/>
          </a:p>
          <a:p>
            <a:pPr>
              <a:buNone/>
            </a:pPr>
            <a:r>
              <a:rPr lang="en-US" sz="3600" dirty="0"/>
              <a:t>Author of:</a:t>
            </a:r>
          </a:p>
          <a:p>
            <a:pPr>
              <a:buNone/>
            </a:pPr>
            <a:r>
              <a:rPr lang="en-US" dirty="0"/>
              <a:t>Invitation to the Party: Building Bridges to Arts, Culture and Community</a:t>
            </a:r>
          </a:p>
          <a:p>
            <a:endParaRPr lang="en-US" dirty="0"/>
          </a:p>
        </p:txBody>
      </p:sp>
      <p:sp>
        <p:nvSpPr>
          <p:cNvPr id="2" name="Title 1"/>
          <p:cNvSpPr>
            <a:spLocks noGrp="1"/>
          </p:cNvSpPr>
          <p:nvPr>
            <p:ph type="title"/>
          </p:nvPr>
        </p:nvSpPr>
        <p:spPr/>
        <p:txBody>
          <a:bodyPr/>
          <a:lstStyle/>
          <a:p>
            <a:r>
              <a:rPr lang="en-US" dirty="0"/>
              <a:t>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E2B29"/>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E18D2F-7807-4B47-81FE-91531C00DDC9}"/>
              </a:ext>
            </a:extLst>
          </p:cNvPr>
          <p:cNvSpPr txBox="1"/>
          <p:nvPr/>
        </p:nvSpPr>
        <p:spPr>
          <a:xfrm>
            <a:off x="748664" y="326326"/>
            <a:ext cx="10909936" cy="738664"/>
          </a:xfrm>
          <a:prstGeom prst="rect">
            <a:avLst/>
          </a:prstGeom>
          <a:noFill/>
        </p:spPr>
        <p:txBody>
          <a:bodyPr wrap="square" rtlCol="0">
            <a:spAutoFit/>
          </a:bodyPr>
          <a:lstStyle/>
          <a:p>
            <a:pPr algn="ctr"/>
            <a:r>
              <a:rPr lang="en-US" sz="4200" b="1" dirty="0">
                <a:solidFill>
                  <a:schemeClr val="bg1"/>
                </a:solidFill>
                <a:latin typeface="Josefin Sans" panose="00000500000000000000" pitchFamily="2" charset="0"/>
              </a:rPr>
              <a:t>Large Meeting Etiquette</a:t>
            </a:r>
          </a:p>
        </p:txBody>
      </p:sp>
      <p:sp>
        <p:nvSpPr>
          <p:cNvPr id="2" name="TextBox 1">
            <a:extLst>
              <a:ext uri="{FF2B5EF4-FFF2-40B4-BE49-F238E27FC236}">
                <a16:creationId xmlns:a16="http://schemas.microsoft.com/office/drawing/2014/main" id="{2A3005D1-B585-4C2F-B3DC-F991D24716F6}"/>
              </a:ext>
            </a:extLst>
          </p:cNvPr>
          <p:cNvSpPr txBox="1"/>
          <p:nvPr/>
        </p:nvSpPr>
        <p:spPr>
          <a:xfrm>
            <a:off x="1419223" y="2704147"/>
            <a:ext cx="6886575" cy="954107"/>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bg1"/>
                </a:solidFill>
                <a:latin typeface="Raleway" panose="020B0503030101060003" pitchFamily="34" charset="0"/>
              </a:rPr>
              <a:t>Chat Box Q&amp;A</a:t>
            </a:r>
            <a:br>
              <a:rPr lang="en-US" sz="2800" b="1" dirty="0">
                <a:solidFill>
                  <a:schemeClr val="bg1"/>
                </a:solidFill>
                <a:latin typeface="Raleway" panose="020B0503030101060003" pitchFamily="34" charset="0"/>
              </a:rPr>
            </a:br>
            <a:endParaRPr lang="en-US" sz="2800" b="1" dirty="0">
              <a:solidFill>
                <a:schemeClr val="bg1"/>
              </a:solidFill>
              <a:latin typeface="Raleway" panose="020B0503030101060003" pitchFamily="34" charset="0"/>
            </a:endParaRPr>
          </a:p>
        </p:txBody>
      </p:sp>
      <p:sp>
        <p:nvSpPr>
          <p:cNvPr id="7" name="TextBox 6">
            <a:extLst>
              <a:ext uri="{FF2B5EF4-FFF2-40B4-BE49-F238E27FC236}">
                <a16:creationId xmlns:a16="http://schemas.microsoft.com/office/drawing/2014/main" id="{D15E3C34-8DA8-404A-B56A-C04FE338F98D}"/>
              </a:ext>
            </a:extLst>
          </p:cNvPr>
          <p:cNvSpPr txBox="1"/>
          <p:nvPr/>
        </p:nvSpPr>
        <p:spPr>
          <a:xfrm>
            <a:off x="1419224" y="1736229"/>
            <a:ext cx="6886575" cy="954107"/>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bg1"/>
                </a:solidFill>
                <a:latin typeface="Raleway" panose="020B0503030101060003" pitchFamily="34" charset="0"/>
              </a:rPr>
              <a:t>Mute</a:t>
            </a:r>
            <a:br>
              <a:rPr lang="en-US" sz="2800" b="1" dirty="0">
                <a:solidFill>
                  <a:schemeClr val="bg1"/>
                </a:solidFill>
                <a:latin typeface="Raleway" panose="020B0503030101060003" pitchFamily="34" charset="0"/>
              </a:rPr>
            </a:br>
            <a:endParaRPr lang="en-US" sz="2800" b="1" dirty="0">
              <a:solidFill>
                <a:schemeClr val="bg1"/>
              </a:solidFill>
              <a:latin typeface="Raleway" panose="020B0503030101060003" pitchFamily="34" charset="0"/>
            </a:endParaRPr>
          </a:p>
        </p:txBody>
      </p:sp>
      <p:sp>
        <p:nvSpPr>
          <p:cNvPr id="10" name="TextBox 9">
            <a:extLst>
              <a:ext uri="{FF2B5EF4-FFF2-40B4-BE49-F238E27FC236}">
                <a16:creationId xmlns:a16="http://schemas.microsoft.com/office/drawing/2014/main" id="{DE07BD72-5198-419E-ADAE-AC918CC87788}"/>
              </a:ext>
            </a:extLst>
          </p:cNvPr>
          <p:cNvSpPr txBox="1"/>
          <p:nvPr/>
        </p:nvSpPr>
        <p:spPr>
          <a:xfrm>
            <a:off x="1419223" y="4589036"/>
            <a:ext cx="3343278" cy="800219"/>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bg1"/>
                </a:solidFill>
                <a:latin typeface="Raleway" panose="020B0503030101060003" pitchFamily="34" charset="0"/>
              </a:rPr>
              <a:t>Raise Hand</a:t>
            </a:r>
          </a:p>
          <a:p>
            <a:endParaRPr lang="en-US" dirty="0"/>
          </a:p>
        </p:txBody>
      </p:sp>
      <p:sp>
        <p:nvSpPr>
          <p:cNvPr id="11" name="TextBox 10">
            <a:extLst>
              <a:ext uri="{FF2B5EF4-FFF2-40B4-BE49-F238E27FC236}">
                <a16:creationId xmlns:a16="http://schemas.microsoft.com/office/drawing/2014/main" id="{63A4B4B3-B1AB-4CC2-908C-5B8C1526E67C}"/>
              </a:ext>
            </a:extLst>
          </p:cNvPr>
          <p:cNvSpPr txBox="1"/>
          <p:nvPr/>
        </p:nvSpPr>
        <p:spPr>
          <a:xfrm>
            <a:off x="1419222" y="3621248"/>
            <a:ext cx="6886575" cy="954107"/>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bg1"/>
                </a:solidFill>
                <a:latin typeface="Raleway" panose="020B0503030101060003" pitchFamily="34" charset="0"/>
              </a:rPr>
              <a:t>Breakout Rooms</a:t>
            </a:r>
          </a:p>
          <a:p>
            <a:pPr marL="457200" indent="-457200">
              <a:buFont typeface="Arial" panose="020B0604020202020204" pitchFamily="34" charset="0"/>
              <a:buChar char="•"/>
            </a:pPr>
            <a:endParaRPr lang="en-US" sz="2800" b="1" dirty="0">
              <a:solidFill>
                <a:schemeClr val="bg1"/>
              </a:solidFill>
              <a:latin typeface="Raleway" panose="020B0503030101060003" pitchFamily="34" charset="0"/>
            </a:endParaRPr>
          </a:p>
        </p:txBody>
      </p:sp>
    </p:spTree>
    <p:extLst>
      <p:ext uri="{BB962C8B-B14F-4D97-AF65-F5344CB8AC3E}">
        <p14:creationId xmlns:p14="http://schemas.microsoft.com/office/powerpoint/2010/main" val="337485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685801"/>
            <a:ext cx="7772400" cy="2896562"/>
          </a:xfrm>
        </p:spPr>
        <p:txBody>
          <a:bodyPr>
            <a:normAutofit fontScale="90000"/>
          </a:bodyPr>
          <a:lstStyle/>
          <a:p>
            <a:r>
              <a:rPr lang="en-US" dirty="0"/>
              <a:t>Overview of DEIA and Implementing it into Internal Organizational Systems</a:t>
            </a:r>
          </a:p>
        </p:txBody>
      </p:sp>
      <p:sp>
        <p:nvSpPr>
          <p:cNvPr id="3" name="Subtitle 2"/>
          <p:cNvSpPr>
            <a:spLocks noGrp="1"/>
          </p:cNvSpPr>
          <p:nvPr>
            <p:ph type="subTitle" idx="1"/>
          </p:nvPr>
        </p:nvSpPr>
        <p:spPr/>
        <p:txBody>
          <a:bodyPr/>
          <a:lstStyle/>
          <a:p>
            <a:r>
              <a:rPr lang="en-US" dirty="0"/>
              <a:t>Donna Walker-</a:t>
            </a:r>
            <a:r>
              <a:rPr lang="en-US" dirty="0" err="1"/>
              <a:t>Kuhne</a:t>
            </a:r>
            <a:endParaRPr lang="en-US" dirty="0"/>
          </a:p>
          <a:p>
            <a:r>
              <a:rPr lang="en-US" dirty="0"/>
              <a:t>May 20, 2021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en-US" dirty="0"/>
              <a:t> </a:t>
            </a:r>
          </a:p>
          <a:p>
            <a:pPr lvl="0"/>
            <a:r>
              <a:rPr lang="en-US" dirty="0"/>
              <a:t>OVERVIEW – INTRODUCTION</a:t>
            </a:r>
          </a:p>
          <a:p>
            <a:pPr lvl="0"/>
            <a:r>
              <a:rPr lang="en-US" dirty="0"/>
              <a:t>PARTICIPATION COMMITMENT</a:t>
            </a:r>
          </a:p>
          <a:p>
            <a:pPr lvl="0"/>
            <a:r>
              <a:rPr lang="en-US" dirty="0"/>
              <a:t>SIGNIFICANCE OF SELF WORK – We will discuss the individual preparation and discipline necessary to embrace diverse cultures</a:t>
            </a:r>
          </a:p>
          <a:p>
            <a:r>
              <a:rPr lang="en-US" dirty="0"/>
              <a:t>VOCABULARY: DEIA, Microaggression, Unconscious Bias, Allyship</a:t>
            </a:r>
          </a:p>
          <a:p>
            <a:r>
              <a:rPr lang="en-US" dirty="0"/>
              <a:t>ACTION STEPS</a:t>
            </a:r>
          </a:p>
          <a:p>
            <a:r>
              <a:rPr lang="en-US" dirty="0"/>
              <a:t>ROLE OF THE BOARD</a:t>
            </a:r>
          </a:p>
          <a:p>
            <a:r>
              <a:rPr lang="en-US" dirty="0"/>
              <a:t>HOW TO START</a:t>
            </a:r>
          </a:p>
          <a:p>
            <a:pPr lvl="0"/>
            <a:r>
              <a:rPr lang="en-US" dirty="0"/>
              <a:t>BREAK OUT</a:t>
            </a:r>
          </a:p>
          <a:p>
            <a:pPr lvl="0"/>
            <a:r>
              <a:rPr lang="en-US" dirty="0"/>
              <a:t>WRAP UP – NEXT STEPS </a:t>
            </a:r>
          </a:p>
        </p:txBody>
      </p:sp>
      <p:sp>
        <p:nvSpPr>
          <p:cNvPr id="3" name="Title 2"/>
          <p:cNvSpPr>
            <a:spLocks noGrp="1"/>
          </p:cNvSpPr>
          <p:nvPr>
            <p:ph type="title"/>
          </p:nvPr>
        </p:nvSpPr>
        <p:spPr/>
        <p:txBody>
          <a:bodyPr/>
          <a:lstStyle/>
          <a:p>
            <a:r>
              <a:rPr lang="en-US" dirty="0"/>
              <a:t>AGENDA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p:txBody>
          <a:bodyPr>
            <a:normAutofit/>
          </a:bodyPr>
          <a:lstStyle/>
          <a:p>
            <a:r>
              <a:rPr lang="en-US" dirty="0"/>
              <a:t>We are in process, we have defined the need and it is articulated in a variety of ways within our arts sector.  Many arts organizations have issued statements that are on their websites and are board approved.  There has been funding allocated specifically for this purpose.  We are on the cusp of  implementation and sustainability that will allow us assess the long term impact.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BECOME PIONEERS OF A BETTER AGE</a:t>
            </a:r>
          </a:p>
        </p:txBody>
      </p:sp>
      <p:sp>
        <p:nvSpPr>
          <p:cNvPr id="3" name="Content Placeholder 2"/>
          <p:cNvSpPr>
            <a:spLocks noGrp="1"/>
          </p:cNvSpPr>
          <p:nvPr>
            <p:ph idx="1"/>
          </p:nvPr>
        </p:nvSpPr>
        <p:spPr/>
        <p:txBody>
          <a:bodyPr>
            <a:normAutofit/>
          </a:bodyPr>
          <a:lstStyle/>
          <a:p>
            <a:pPr>
              <a:buNone/>
            </a:pPr>
            <a:r>
              <a:rPr lang="en-US" dirty="0"/>
              <a:t>“There is no other solution to the problem of racial discrimination than realizing the human revolution in each individual.  In other words, an inner reformation in the depths of people’s lives to transform the egoism that justifies the subjugation of others and replace it with a humanism that strives for coexistence among all people” </a:t>
            </a:r>
          </a:p>
          <a:p>
            <a:pPr>
              <a:buNone/>
            </a:pPr>
            <a:r>
              <a:rPr lang="en-US" dirty="0"/>
              <a:t>	</a:t>
            </a:r>
            <a:r>
              <a:rPr lang="en-US" dirty="0" err="1"/>
              <a:t>Daisaku</a:t>
            </a:r>
            <a:r>
              <a:rPr lang="en-US" dirty="0"/>
              <a:t> Ikeda</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MOVING FORWARD WITH 3 PANDEMICS</a:t>
            </a:r>
          </a:p>
        </p:txBody>
      </p:sp>
      <p:sp>
        <p:nvSpPr>
          <p:cNvPr id="3" name="Content Placeholder 2"/>
          <p:cNvSpPr>
            <a:spLocks noGrp="1"/>
          </p:cNvSpPr>
          <p:nvPr>
            <p:ph idx="1"/>
          </p:nvPr>
        </p:nvSpPr>
        <p:spPr/>
        <p:txBody>
          <a:bodyPr>
            <a:normAutofit/>
          </a:bodyPr>
          <a:lstStyle/>
          <a:p>
            <a:r>
              <a:rPr lang="en-US" dirty="0"/>
              <a:t>“Historically, pandemics have forced humans to break with the past and imagine their world anew.  This one is no different.  It is a portal, a gateway between one world and the next.  We can choose to walk through it, dragging the carcasses of our prejudice and hatred, our avarice, our data banks and dead ideas, our dead rivers and smoky skies behind us.  Or we can walk through lightly, with little luggage, ready to imagine another world.  And ready to fight for it.”</a:t>
            </a:r>
          </a:p>
          <a:p>
            <a:r>
              <a:rPr lang="en-US" dirty="0" err="1"/>
              <a:t>Arundhati</a:t>
            </a:r>
            <a:r>
              <a:rPr lang="en-US" dirty="0"/>
              <a:t> Roy</a:t>
            </a:r>
          </a:p>
          <a:p>
            <a:endParaRPr lang="en-US" dirty="0"/>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outharts_Sidebar">
  <a:themeElements>
    <a:clrScheme name="South Arts Colors">
      <a:dk1>
        <a:srgbClr val="222222"/>
      </a:dk1>
      <a:lt1>
        <a:srgbClr val="F0F0F0"/>
      </a:lt1>
      <a:dk2>
        <a:srgbClr val="222222"/>
      </a:dk2>
      <a:lt2>
        <a:srgbClr val="FEFFFF"/>
      </a:lt2>
      <a:accent1>
        <a:srgbClr val="AE2B28"/>
      </a:accent1>
      <a:accent2>
        <a:srgbClr val="D83433"/>
      </a:accent2>
      <a:accent3>
        <a:srgbClr val="955E25"/>
      </a:accent3>
      <a:accent4>
        <a:srgbClr val="B47330"/>
      </a:accent4>
      <a:accent5>
        <a:srgbClr val="3A7074"/>
      </a:accent5>
      <a:accent6>
        <a:srgbClr val="4D969B"/>
      </a:accent6>
      <a:hlink>
        <a:srgbClr val="B32B2A"/>
      </a:hlink>
      <a:folHlink>
        <a:srgbClr val="908F90"/>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144000" bIns="36000" rtlCol="0">
        <a:spAutoFit/>
      </a:bodyPr>
      <a:lstStyle>
        <a:defPPr>
          <a:lnSpc>
            <a:spcPct val="120000"/>
          </a:lnSpc>
          <a:spcBef>
            <a:spcPts val="1000"/>
          </a:spcBef>
          <a:defRPr sz="1400" b="1" dirty="0" smtClean="0"/>
        </a:defPPr>
      </a:lstStyle>
    </a:tx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C660579657154EA8D4C267C8D0951F" ma:contentTypeVersion="14" ma:contentTypeDescription="Create a new document." ma:contentTypeScope="" ma:versionID="2505ee3b0fed341807c73a68695754a3">
  <xsd:schema xmlns:xsd="http://www.w3.org/2001/XMLSchema" xmlns:xs="http://www.w3.org/2001/XMLSchema" xmlns:p="http://schemas.microsoft.com/office/2006/metadata/properties" xmlns:ns2="102a36f1-065e-463a-97e3-2c263ab661af" xmlns:ns3="04007bd9-c0d9-4f27-a4ad-edebe3770499" targetNamespace="http://schemas.microsoft.com/office/2006/metadata/properties" ma:root="true" ma:fieldsID="06b6a934a2d1b2ca8d36c4eb20c9df4c" ns2:_="" ns3:_="">
    <xsd:import namespace="102a36f1-065e-463a-97e3-2c263ab661af"/>
    <xsd:import namespace="04007bd9-c0d9-4f27-a4ad-edebe37704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2a36f1-065e-463a-97e3-2c263ab661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007bd9-c0d9-4f27-a4ad-edebe377049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7640F8-2004-4648-8321-92FFC488CE3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A264CCE-24C8-412F-8E4C-78994D5602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2a36f1-065e-463a-97e3-2c263ab661af"/>
    <ds:schemaRef ds:uri="04007bd9-c0d9-4f27-a4ad-edebe37704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2854A0-8E64-41F1-BD50-164D16C287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300</TotalTime>
  <Words>1823</Words>
  <Application>Microsoft Office PowerPoint</Application>
  <PresentationFormat>Widescreen</PresentationFormat>
  <Paragraphs>138</Paragraphs>
  <Slides>35</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35</vt:i4>
      </vt:variant>
    </vt:vector>
  </HeadingPairs>
  <TitlesOfParts>
    <vt:vector size="49" baseType="lpstr">
      <vt:lpstr>Arial</vt:lpstr>
      <vt:lpstr>Calibri</vt:lpstr>
      <vt:lpstr>Calibri Light</vt:lpstr>
      <vt:lpstr>Josefin Sans</vt:lpstr>
      <vt:lpstr>Lucida Sans Unicode</vt:lpstr>
      <vt:lpstr>Open Sans SemiBold</vt:lpstr>
      <vt:lpstr>PT Serif</vt:lpstr>
      <vt:lpstr>Raleway</vt:lpstr>
      <vt:lpstr>Verdana</vt:lpstr>
      <vt:lpstr>Wingdings 2</vt:lpstr>
      <vt:lpstr>Wingdings 3</vt:lpstr>
      <vt:lpstr>Office Theme</vt:lpstr>
      <vt:lpstr>1_Southarts_Sidebar</vt:lpstr>
      <vt:lpstr>Concourse</vt:lpstr>
      <vt:lpstr>PowerPoint Presentation</vt:lpstr>
      <vt:lpstr>PowerPoint Presentation</vt:lpstr>
      <vt:lpstr>Commitment to Equity</vt:lpstr>
      <vt:lpstr>PowerPoint Presentation</vt:lpstr>
      <vt:lpstr>Overview of DEIA and Implementing it into Internal Organizational Systems</vt:lpstr>
      <vt:lpstr>AGENDA</vt:lpstr>
      <vt:lpstr>Where are we now?</vt:lpstr>
      <vt:lpstr>BECOME PIONEERS OF A BETTER AGE</vt:lpstr>
      <vt:lpstr>MOVING FORWARD WITH 3 PANDEMICS</vt:lpstr>
      <vt:lpstr>FROM THE FIELD</vt:lpstr>
      <vt:lpstr>FROM THE FIELD</vt:lpstr>
      <vt:lpstr>Darren Walker, Ford Foundation</vt:lpstr>
      <vt:lpstr>It’s The Heart That Matters</vt:lpstr>
      <vt:lpstr>Diversity</vt:lpstr>
      <vt:lpstr>EQUITY</vt:lpstr>
      <vt:lpstr>Inclusion</vt:lpstr>
      <vt:lpstr>Accessibility</vt:lpstr>
      <vt:lpstr>Microagressions</vt:lpstr>
      <vt:lpstr>Impact of microagressions</vt:lpstr>
      <vt:lpstr>Unconscious Bias</vt:lpstr>
      <vt:lpstr>Unconscious Bias Poll</vt:lpstr>
      <vt:lpstr>Allyship</vt:lpstr>
      <vt:lpstr>Allyship – Speak to your team</vt:lpstr>
      <vt:lpstr>ACTION STEPS TOWARDS DEIA</vt:lpstr>
      <vt:lpstr>ACTION STEPS</vt:lpstr>
      <vt:lpstr>ROLE OF THE BOARD TOWARDS DEIA</vt:lpstr>
      <vt:lpstr>TAKING ACTION FOR CHANGE</vt:lpstr>
      <vt:lpstr>TAKING ACTION FOR CHANGE</vt:lpstr>
      <vt:lpstr>JOINT LEARNING</vt:lpstr>
      <vt:lpstr>Break out Question</vt:lpstr>
      <vt:lpstr>RECOMMENDATIONS</vt:lpstr>
      <vt:lpstr>Long term perspective</vt:lpstr>
      <vt:lpstr>There are no shortcuts</vt:lpstr>
      <vt:lpstr>The Hill We Climb</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 Schustak</dc:creator>
  <cp:lastModifiedBy>Ethan Messere</cp:lastModifiedBy>
  <cp:revision>1</cp:revision>
  <dcterms:created xsi:type="dcterms:W3CDTF">2021-05-05T14:47:22Z</dcterms:created>
  <dcterms:modified xsi:type="dcterms:W3CDTF">2021-05-20T13:20:13Z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0x01010065C660579657154EA8D4C267C8D0951F</vt:lpwstr>
  </property>
</Properties>
</file>